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61" r:id="rId5"/>
    <p:sldId id="258" r:id="rId6"/>
    <p:sldId id="274" r:id="rId7"/>
    <p:sldId id="256" r:id="rId8"/>
    <p:sldId id="286" r:id="rId9"/>
    <p:sldId id="287" r:id="rId10"/>
    <p:sldId id="288" r:id="rId11"/>
    <p:sldId id="289" r:id="rId12"/>
    <p:sldId id="290" r:id="rId13"/>
    <p:sldId id="291" r:id="rId14"/>
    <p:sldId id="306" r:id="rId15"/>
    <p:sldId id="307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262" r:id="rId40"/>
  </p:sldIdLst>
  <p:sldSz cx="12192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2F7D"/>
    <a:srgbClr val="26478D"/>
    <a:srgbClr val="D682B1"/>
    <a:srgbClr val="8CA8D1"/>
    <a:srgbClr val="A17DAE"/>
    <a:srgbClr val="7D91BB"/>
    <a:srgbClr val="F1D5E5"/>
    <a:srgbClr val="D9E2F0"/>
    <a:srgbClr val="E0D4E4"/>
    <a:srgbClr val="D4D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88283" autoAdjust="0"/>
  </p:normalViewPr>
  <p:slideViewPr>
    <p:cSldViewPr snapToGrid="0" showGuides="1">
      <p:cViewPr>
        <p:scale>
          <a:sx n="70" d="100"/>
          <a:sy n="70" d="100"/>
        </p:scale>
        <p:origin x="-1380" y="-72"/>
      </p:cViewPr>
      <p:guideLst>
        <p:guide orient="horz" pos="2880"/>
        <p:guide pos="3840"/>
      </p:guideLst>
    </p:cSldViewPr>
  </p:slideViewPr>
  <p:outlineViewPr>
    <p:cViewPr>
      <p:scale>
        <a:sx n="33" d="100"/>
        <a:sy n="33" d="100"/>
      </p:scale>
      <p:origin x="0" y="-87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560"/>
    </p:cViewPr>
  </p:sorterViewPr>
  <p:notesViewPr>
    <p:cSldViewPr snapToGrid="0" showGuides="1">
      <p:cViewPr varScale="1">
        <p:scale>
          <a:sx n="80" d="100"/>
          <a:sy n="80" d="100"/>
        </p:scale>
        <p:origin x="19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1F7E9-EE9F-4EAC-9738-25639A81C8AA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ABE09-0D43-4644-A857-553AFEF23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95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BD0DE-58B2-4BE5-9870-8E7FE93CF5D8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58377-8945-4A29-AA61-C5A798FE23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57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416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579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1DC0-005C-4B20-9286-B14DEB9F620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“Daily Double” slides are linked to the questions.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1DC0-005C-4B20-9286-B14DEB9F6200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1DC0-005C-4B20-9286-B14DEB9F6200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92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8377-8945-4A29-AA61-C5A798FE23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ld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AE2-2198-4D7A-9D8A-276EC651CDD7}" type="datetime1">
              <a:rPr lang="en-GB" smtClean="0"/>
              <a:t>14/12/2016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Private and confidential     Presentation Title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7924" y="3584447"/>
            <a:ext cx="6648075" cy="2171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t="16451"/>
          <a:stretch/>
        </p:blipFill>
        <p:spPr>
          <a:xfrm>
            <a:off x="0" y="0"/>
            <a:ext cx="6276088" cy="1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6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378" y="755653"/>
            <a:ext cx="5087537" cy="6085415"/>
          </a:xfrm>
        </p:spPr>
        <p:txBody>
          <a:bodyPr anchor="ctr" anchorCtr="0"/>
          <a:lstStyle>
            <a:lvl1pPr marL="128588" indent="-128588">
              <a:lnSpc>
                <a:spcPct val="95000"/>
              </a:lnSpc>
              <a:spcBef>
                <a:spcPts val="0"/>
              </a:spcBef>
              <a:defRPr sz="2400">
                <a:solidFill>
                  <a:schemeClr val="accent1"/>
                </a:solidFill>
              </a:defRPr>
            </a:lvl1pPr>
            <a:lvl2pPr marL="128588" indent="-128588">
              <a:lnSpc>
                <a:spcPct val="95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2pPr>
            <a:lvl3pPr marL="128588" indent="-128588">
              <a:lnSpc>
                <a:spcPct val="95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3pPr>
            <a:lvl4pPr marL="128588" indent="-128588">
              <a:lnSpc>
                <a:spcPct val="95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4pPr>
            <a:lvl5pPr marL="128588" indent="-128588">
              <a:lnSpc>
                <a:spcPct val="95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/>
              <a:t>14/12/2016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12879" y="-6765"/>
            <a:ext cx="5762927" cy="7666788"/>
          </a:xfrm>
          <a:custGeom>
            <a:avLst/>
            <a:gdLst>
              <a:gd name="connsiteX0" fmla="*/ 0 w 5749052"/>
              <a:gd name="connsiteY0" fmla="*/ 2044535 h 5749051"/>
              <a:gd name="connsiteX1" fmla="*/ 2044535 w 5749052"/>
              <a:gd name="connsiteY1" fmla="*/ 0 h 5749051"/>
              <a:gd name="connsiteX2" fmla="*/ 3704517 w 5749052"/>
              <a:gd name="connsiteY2" fmla="*/ 0 h 5749051"/>
              <a:gd name="connsiteX3" fmla="*/ 5749052 w 5749052"/>
              <a:gd name="connsiteY3" fmla="*/ 2044535 h 5749051"/>
              <a:gd name="connsiteX4" fmla="*/ 5749052 w 5749052"/>
              <a:gd name="connsiteY4" fmla="*/ 3704516 h 5749051"/>
              <a:gd name="connsiteX5" fmla="*/ 3704517 w 5749052"/>
              <a:gd name="connsiteY5" fmla="*/ 5749051 h 5749051"/>
              <a:gd name="connsiteX6" fmla="*/ 2044535 w 5749052"/>
              <a:gd name="connsiteY6" fmla="*/ 5749051 h 5749051"/>
              <a:gd name="connsiteX7" fmla="*/ 0 w 5749052"/>
              <a:gd name="connsiteY7" fmla="*/ 3704516 h 5749051"/>
              <a:gd name="connsiteX8" fmla="*/ 0 w 5749052"/>
              <a:gd name="connsiteY8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235331 w 5984383"/>
              <a:gd name="connsiteY0" fmla="*/ 2044535 h 5749051"/>
              <a:gd name="connsiteX1" fmla="*/ 0 w 5984383"/>
              <a:gd name="connsiteY1" fmla="*/ 17953 h 5749051"/>
              <a:gd name="connsiteX2" fmla="*/ 2279866 w 5984383"/>
              <a:gd name="connsiteY2" fmla="*/ 0 h 5749051"/>
              <a:gd name="connsiteX3" fmla="*/ 3939848 w 5984383"/>
              <a:gd name="connsiteY3" fmla="*/ 0 h 5749051"/>
              <a:gd name="connsiteX4" fmla="*/ 5984383 w 5984383"/>
              <a:gd name="connsiteY4" fmla="*/ 2044535 h 5749051"/>
              <a:gd name="connsiteX5" fmla="*/ 5984383 w 5984383"/>
              <a:gd name="connsiteY5" fmla="*/ 3704516 h 5749051"/>
              <a:gd name="connsiteX6" fmla="*/ 3939848 w 5984383"/>
              <a:gd name="connsiteY6" fmla="*/ 5749051 h 5749051"/>
              <a:gd name="connsiteX7" fmla="*/ 2279866 w 5984383"/>
              <a:gd name="connsiteY7" fmla="*/ 5749051 h 5749051"/>
              <a:gd name="connsiteX8" fmla="*/ 235331 w 5984383"/>
              <a:gd name="connsiteY8" fmla="*/ 3704516 h 5749051"/>
              <a:gd name="connsiteX9" fmla="*/ 235331 w 5984383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753402 w 5753402"/>
              <a:gd name="connsiteY4" fmla="*/ 2044535 h 5749051"/>
              <a:gd name="connsiteX5" fmla="*/ 5753402 w 5753402"/>
              <a:gd name="connsiteY5" fmla="*/ 3704516 h 5749051"/>
              <a:gd name="connsiteX6" fmla="*/ 3708867 w 5753402"/>
              <a:gd name="connsiteY6" fmla="*/ 5749051 h 5749051"/>
              <a:gd name="connsiteX7" fmla="*/ 2048885 w 5753402"/>
              <a:gd name="connsiteY7" fmla="*/ 5749051 h 5749051"/>
              <a:gd name="connsiteX8" fmla="*/ 4350 w 5753402"/>
              <a:gd name="connsiteY8" fmla="*/ 3704516 h 5749051"/>
              <a:gd name="connsiteX9" fmla="*/ 4350 w 5753402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5783"/>
              <a:gd name="connsiteY0" fmla="*/ 2044535 h 5749051"/>
              <a:gd name="connsiteX1" fmla="*/ 0 w 5755783"/>
              <a:gd name="connsiteY1" fmla="*/ 1284 h 5749051"/>
              <a:gd name="connsiteX2" fmla="*/ 2048885 w 5755783"/>
              <a:gd name="connsiteY2" fmla="*/ 0 h 5749051"/>
              <a:gd name="connsiteX3" fmla="*/ 3708867 w 5755783"/>
              <a:gd name="connsiteY3" fmla="*/ 0 h 5749051"/>
              <a:gd name="connsiteX4" fmla="*/ 5755783 w 5755783"/>
              <a:gd name="connsiteY4" fmla="*/ 7455 h 5749051"/>
              <a:gd name="connsiteX5" fmla="*/ 5753402 w 5755783"/>
              <a:gd name="connsiteY5" fmla="*/ 2044535 h 5749051"/>
              <a:gd name="connsiteX6" fmla="*/ 5753402 w 5755783"/>
              <a:gd name="connsiteY6" fmla="*/ 3704516 h 5749051"/>
              <a:gd name="connsiteX7" fmla="*/ 3708867 w 5755783"/>
              <a:gd name="connsiteY7" fmla="*/ 5749051 h 5749051"/>
              <a:gd name="connsiteX8" fmla="*/ 2048885 w 5755783"/>
              <a:gd name="connsiteY8" fmla="*/ 5749051 h 5749051"/>
              <a:gd name="connsiteX9" fmla="*/ 4350 w 5755783"/>
              <a:gd name="connsiteY9" fmla="*/ 3704516 h 5749051"/>
              <a:gd name="connsiteX10" fmla="*/ 4350 w 5755783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4350 w 5758165"/>
              <a:gd name="connsiteY9" fmla="*/ 3704516 h 5749051"/>
              <a:gd name="connsiteX10" fmla="*/ 4350 w 5758165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4361 w 5758165"/>
              <a:gd name="connsiteY9" fmla="*/ 5738185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50091"/>
              <a:gd name="connsiteX1" fmla="*/ 0 w 5758165"/>
              <a:gd name="connsiteY1" fmla="*/ 1284 h 5750091"/>
              <a:gd name="connsiteX2" fmla="*/ 2048885 w 5758165"/>
              <a:gd name="connsiteY2" fmla="*/ 0 h 5750091"/>
              <a:gd name="connsiteX3" fmla="*/ 3708867 w 5758165"/>
              <a:gd name="connsiteY3" fmla="*/ 0 h 5750091"/>
              <a:gd name="connsiteX4" fmla="*/ 5758165 w 5758165"/>
              <a:gd name="connsiteY4" fmla="*/ 311 h 5750091"/>
              <a:gd name="connsiteX5" fmla="*/ 5753402 w 5758165"/>
              <a:gd name="connsiteY5" fmla="*/ 2044535 h 5750091"/>
              <a:gd name="connsiteX6" fmla="*/ 5753402 w 5758165"/>
              <a:gd name="connsiteY6" fmla="*/ 3704516 h 5750091"/>
              <a:gd name="connsiteX7" fmla="*/ 3708867 w 5758165"/>
              <a:gd name="connsiteY7" fmla="*/ 5749051 h 5750091"/>
              <a:gd name="connsiteX8" fmla="*/ 2048885 w 5758165"/>
              <a:gd name="connsiteY8" fmla="*/ 5749051 h 5750091"/>
              <a:gd name="connsiteX9" fmla="*/ 6743 w 5758165"/>
              <a:gd name="connsiteY9" fmla="*/ 5750091 h 5750091"/>
              <a:gd name="connsiteX10" fmla="*/ 4350 w 5758165"/>
              <a:gd name="connsiteY10" fmla="*/ 3704516 h 5750091"/>
              <a:gd name="connsiteX11" fmla="*/ 4350 w 5758165"/>
              <a:gd name="connsiteY11" fmla="*/ 2044535 h 5750091"/>
              <a:gd name="connsiteX0" fmla="*/ 4350 w 5758165"/>
              <a:gd name="connsiteY0" fmla="*/ 2044535 h 5763339"/>
              <a:gd name="connsiteX1" fmla="*/ 0 w 5758165"/>
              <a:gd name="connsiteY1" fmla="*/ 1284 h 5763339"/>
              <a:gd name="connsiteX2" fmla="*/ 2048885 w 5758165"/>
              <a:gd name="connsiteY2" fmla="*/ 0 h 5763339"/>
              <a:gd name="connsiteX3" fmla="*/ 3708867 w 5758165"/>
              <a:gd name="connsiteY3" fmla="*/ 0 h 5763339"/>
              <a:gd name="connsiteX4" fmla="*/ 5758165 w 5758165"/>
              <a:gd name="connsiteY4" fmla="*/ 311 h 5763339"/>
              <a:gd name="connsiteX5" fmla="*/ 5753402 w 5758165"/>
              <a:gd name="connsiteY5" fmla="*/ 2044535 h 5763339"/>
              <a:gd name="connsiteX6" fmla="*/ 5753402 w 5758165"/>
              <a:gd name="connsiteY6" fmla="*/ 3704516 h 5763339"/>
              <a:gd name="connsiteX7" fmla="*/ 3194517 w 5758165"/>
              <a:gd name="connsiteY7" fmla="*/ 5763339 h 5763339"/>
              <a:gd name="connsiteX8" fmla="*/ 2048885 w 5758165"/>
              <a:gd name="connsiteY8" fmla="*/ 5749051 h 5763339"/>
              <a:gd name="connsiteX9" fmla="*/ 6743 w 5758165"/>
              <a:gd name="connsiteY9" fmla="*/ 5750091 h 5763339"/>
              <a:gd name="connsiteX10" fmla="*/ 4350 w 5758165"/>
              <a:gd name="connsiteY10" fmla="*/ 3704516 h 5763339"/>
              <a:gd name="connsiteX11" fmla="*/ 4350 w 5758165"/>
              <a:gd name="connsiteY11" fmla="*/ 2044535 h 5763339"/>
              <a:gd name="connsiteX0" fmla="*/ 4350 w 5772452"/>
              <a:gd name="connsiteY0" fmla="*/ 2044535 h 5763339"/>
              <a:gd name="connsiteX1" fmla="*/ 0 w 5772452"/>
              <a:gd name="connsiteY1" fmla="*/ 1284 h 5763339"/>
              <a:gd name="connsiteX2" fmla="*/ 2048885 w 5772452"/>
              <a:gd name="connsiteY2" fmla="*/ 0 h 5763339"/>
              <a:gd name="connsiteX3" fmla="*/ 3708867 w 5772452"/>
              <a:gd name="connsiteY3" fmla="*/ 0 h 5763339"/>
              <a:gd name="connsiteX4" fmla="*/ 5758165 w 5772452"/>
              <a:gd name="connsiteY4" fmla="*/ 311 h 5763339"/>
              <a:gd name="connsiteX5" fmla="*/ 5753402 w 5772452"/>
              <a:gd name="connsiteY5" fmla="*/ 2044535 h 5763339"/>
              <a:gd name="connsiteX6" fmla="*/ 5772452 w 5772452"/>
              <a:gd name="connsiteY6" fmla="*/ 3890254 h 5763339"/>
              <a:gd name="connsiteX7" fmla="*/ 3194517 w 5772452"/>
              <a:gd name="connsiteY7" fmla="*/ 5763339 h 5763339"/>
              <a:gd name="connsiteX8" fmla="*/ 2048885 w 5772452"/>
              <a:gd name="connsiteY8" fmla="*/ 5749051 h 5763339"/>
              <a:gd name="connsiteX9" fmla="*/ 6743 w 5772452"/>
              <a:gd name="connsiteY9" fmla="*/ 5750091 h 5763339"/>
              <a:gd name="connsiteX10" fmla="*/ 4350 w 5772452"/>
              <a:gd name="connsiteY10" fmla="*/ 3704516 h 5763339"/>
              <a:gd name="connsiteX11" fmla="*/ 4350 w 5772452"/>
              <a:gd name="connsiteY11" fmla="*/ 2044535 h 5763339"/>
              <a:gd name="connsiteX0" fmla="*/ 4350 w 5762927"/>
              <a:gd name="connsiteY0" fmla="*/ 2044535 h 5763339"/>
              <a:gd name="connsiteX1" fmla="*/ 0 w 5762927"/>
              <a:gd name="connsiteY1" fmla="*/ 1284 h 5763339"/>
              <a:gd name="connsiteX2" fmla="*/ 2048885 w 5762927"/>
              <a:gd name="connsiteY2" fmla="*/ 0 h 5763339"/>
              <a:gd name="connsiteX3" fmla="*/ 3708867 w 5762927"/>
              <a:gd name="connsiteY3" fmla="*/ 0 h 5763339"/>
              <a:gd name="connsiteX4" fmla="*/ 5758165 w 5762927"/>
              <a:gd name="connsiteY4" fmla="*/ 311 h 5763339"/>
              <a:gd name="connsiteX5" fmla="*/ 5753402 w 5762927"/>
              <a:gd name="connsiteY5" fmla="*/ 2044535 h 5763339"/>
              <a:gd name="connsiteX6" fmla="*/ 5762927 w 5762927"/>
              <a:gd name="connsiteY6" fmla="*/ 3883111 h 5763339"/>
              <a:gd name="connsiteX7" fmla="*/ 3194517 w 5762927"/>
              <a:gd name="connsiteY7" fmla="*/ 5763339 h 5763339"/>
              <a:gd name="connsiteX8" fmla="*/ 2048885 w 5762927"/>
              <a:gd name="connsiteY8" fmla="*/ 5749051 h 5763339"/>
              <a:gd name="connsiteX9" fmla="*/ 6743 w 5762927"/>
              <a:gd name="connsiteY9" fmla="*/ 5750091 h 5763339"/>
              <a:gd name="connsiteX10" fmla="*/ 4350 w 5762927"/>
              <a:gd name="connsiteY10" fmla="*/ 3704516 h 5763339"/>
              <a:gd name="connsiteX11" fmla="*/ 4350 w 5762927"/>
              <a:gd name="connsiteY11" fmla="*/ 2044535 h 5763339"/>
              <a:gd name="connsiteX0" fmla="*/ 4350 w 5762927"/>
              <a:gd name="connsiteY0" fmla="*/ 2044535 h 5750091"/>
              <a:gd name="connsiteX1" fmla="*/ 0 w 5762927"/>
              <a:gd name="connsiteY1" fmla="*/ 1284 h 5750091"/>
              <a:gd name="connsiteX2" fmla="*/ 2048885 w 5762927"/>
              <a:gd name="connsiteY2" fmla="*/ 0 h 5750091"/>
              <a:gd name="connsiteX3" fmla="*/ 3708867 w 5762927"/>
              <a:gd name="connsiteY3" fmla="*/ 0 h 5750091"/>
              <a:gd name="connsiteX4" fmla="*/ 5758165 w 5762927"/>
              <a:gd name="connsiteY4" fmla="*/ 311 h 5750091"/>
              <a:gd name="connsiteX5" fmla="*/ 5753402 w 5762927"/>
              <a:gd name="connsiteY5" fmla="*/ 2044535 h 5750091"/>
              <a:gd name="connsiteX6" fmla="*/ 5762927 w 5762927"/>
              <a:gd name="connsiteY6" fmla="*/ 3883111 h 5750091"/>
              <a:gd name="connsiteX7" fmla="*/ 3270717 w 5762927"/>
              <a:gd name="connsiteY7" fmla="*/ 5741908 h 5750091"/>
              <a:gd name="connsiteX8" fmla="*/ 2048885 w 5762927"/>
              <a:gd name="connsiteY8" fmla="*/ 5749051 h 5750091"/>
              <a:gd name="connsiteX9" fmla="*/ 6743 w 5762927"/>
              <a:gd name="connsiteY9" fmla="*/ 5750091 h 5750091"/>
              <a:gd name="connsiteX10" fmla="*/ 4350 w 5762927"/>
              <a:gd name="connsiteY10" fmla="*/ 3704516 h 5750091"/>
              <a:gd name="connsiteX11" fmla="*/ 4350 w 5762927"/>
              <a:gd name="connsiteY11" fmla="*/ 2044535 h 575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2927" h="5750091">
                <a:moveTo>
                  <a:pt x="4350" y="2044535"/>
                </a:moveTo>
                <a:lnTo>
                  <a:pt x="0" y="1284"/>
                </a:lnTo>
                <a:lnTo>
                  <a:pt x="2048885" y="0"/>
                </a:lnTo>
                <a:lnTo>
                  <a:pt x="3708867" y="0"/>
                </a:lnTo>
                <a:lnTo>
                  <a:pt x="5758165" y="311"/>
                </a:lnTo>
                <a:cubicBezTo>
                  <a:pt x="5757371" y="679338"/>
                  <a:pt x="5754196" y="1365508"/>
                  <a:pt x="5753402" y="2044535"/>
                </a:cubicBezTo>
                <a:lnTo>
                  <a:pt x="5762927" y="3883111"/>
                </a:lnTo>
                <a:cubicBezTo>
                  <a:pt x="5762927" y="5012277"/>
                  <a:pt x="4399883" y="5741908"/>
                  <a:pt x="3270717" y="5741908"/>
                </a:cubicBezTo>
                <a:lnTo>
                  <a:pt x="2048885" y="5749051"/>
                </a:lnTo>
                <a:lnTo>
                  <a:pt x="6743" y="5750091"/>
                </a:lnTo>
                <a:cubicBezTo>
                  <a:pt x="6739" y="5072201"/>
                  <a:pt x="4354" y="4382406"/>
                  <a:pt x="4350" y="3704516"/>
                </a:cubicBezTo>
                <a:lnTo>
                  <a:pt x="4350" y="2044535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88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2"/>
          </p:nvPr>
        </p:nvSpPr>
        <p:spPr>
          <a:xfrm>
            <a:off x="-1" y="-3176"/>
            <a:ext cx="11744428" cy="7707600"/>
          </a:xfrm>
          <a:custGeom>
            <a:avLst/>
            <a:gdLst>
              <a:gd name="connsiteX0" fmla="*/ 1397894 w 11745914"/>
              <a:gd name="connsiteY0" fmla="*/ 0 h 5760000"/>
              <a:gd name="connsiteX1" fmla="*/ 11745914 w 11745914"/>
              <a:gd name="connsiteY1" fmla="*/ 0 h 5760000"/>
              <a:gd name="connsiteX2" fmla="*/ 11745914 w 11745914"/>
              <a:gd name="connsiteY2" fmla="*/ 0 h 5760000"/>
              <a:gd name="connsiteX3" fmla="*/ 11745914 w 11745914"/>
              <a:gd name="connsiteY3" fmla="*/ 4362106 h 5760000"/>
              <a:gd name="connsiteX4" fmla="*/ 10348020 w 11745914"/>
              <a:gd name="connsiteY4" fmla="*/ 5760000 h 5760000"/>
              <a:gd name="connsiteX5" fmla="*/ 0 w 11745914"/>
              <a:gd name="connsiteY5" fmla="*/ 5760000 h 5760000"/>
              <a:gd name="connsiteX6" fmla="*/ 0 w 11745914"/>
              <a:gd name="connsiteY6" fmla="*/ 5760000 h 5760000"/>
              <a:gd name="connsiteX7" fmla="*/ 0 w 11745914"/>
              <a:gd name="connsiteY7" fmla="*/ 1397894 h 5760000"/>
              <a:gd name="connsiteX8" fmla="*/ 1397894 w 11745914"/>
              <a:gd name="connsiteY8" fmla="*/ 0 h 5760000"/>
              <a:gd name="connsiteX0" fmla="*/ 1397894 w 11745914"/>
              <a:gd name="connsiteY0" fmla="*/ 0 h 5760000"/>
              <a:gd name="connsiteX1" fmla="*/ 11745914 w 11745914"/>
              <a:gd name="connsiteY1" fmla="*/ 0 h 5760000"/>
              <a:gd name="connsiteX2" fmla="*/ 11745914 w 11745914"/>
              <a:gd name="connsiteY2" fmla="*/ 0 h 5760000"/>
              <a:gd name="connsiteX3" fmla="*/ 11745914 w 11745914"/>
              <a:gd name="connsiteY3" fmla="*/ 4362106 h 5760000"/>
              <a:gd name="connsiteX4" fmla="*/ 10348020 w 11745914"/>
              <a:gd name="connsiteY4" fmla="*/ 5760000 h 5760000"/>
              <a:gd name="connsiteX5" fmla="*/ 0 w 11745914"/>
              <a:gd name="connsiteY5" fmla="*/ 5760000 h 5760000"/>
              <a:gd name="connsiteX6" fmla="*/ 0 w 11745914"/>
              <a:gd name="connsiteY6" fmla="*/ 5760000 h 5760000"/>
              <a:gd name="connsiteX7" fmla="*/ 0 w 11745914"/>
              <a:gd name="connsiteY7" fmla="*/ 1397894 h 5760000"/>
              <a:gd name="connsiteX8" fmla="*/ 423864 w 11745914"/>
              <a:gd name="connsiteY8" fmla="*/ 395288 h 5760000"/>
              <a:gd name="connsiteX9" fmla="*/ 1397894 w 11745914"/>
              <a:gd name="connsiteY9" fmla="*/ 0 h 5760000"/>
              <a:gd name="connsiteX0" fmla="*/ 1397894 w 11745914"/>
              <a:gd name="connsiteY0" fmla="*/ 0 h 5760000"/>
              <a:gd name="connsiteX1" fmla="*/ 11745914 w 11745914"/>
              <a:gd name="connsiteY1" fmla="*/ 0 h 5760000"/>
              <a:gd name="connsiteX2" fmla="*/ 11745914 w 11745914"/>
              <a:gd name="connsiteY2" fmla="*/ 0 h 5760000"/>
              <a:gd name="connsiteX3" fmla="*/ 11745914 w 11745914"/>
              <a:gd name="connsiteY3" fmla="*/ 4362106 h 5760000"/>
              <a:gd name="connsiteX4" fmla="*/ 10348020 w 11745914"/>
              <a:gd name="connsiteY4" fmla="*/ 5760000 h 5760000"/>
              <a:gd name="connsiteX5" fmla="*/ 0 w 11745914"/>
              <a:gd name="connsiteY5" fmla="*/ 5760000 h 5760000"/>
              <a:gd name="connsiteX6" fmla="*/ 0 w 11745914"/>
              <a:gd name="connsiteY6" fmla="*/ 5760000 h 5760000"/>
              <a:gd name="connsiteX7" fmla="*/ 0 w 11745914"/>
              <a:gd name="connsiteY7" fmla="*/ 1397894 h 5760000"/>
              <a:gd name="connsiteX8" fmla="*/ 423864 w 11745914"/>
              <a:gd name="connsiteY8" fmla="*/ 395288 h 5760000"/>
              <a:gd name="connsiteX9" fmla="*/ 1397894 w 11745914"/>
              <a:gd name="connsiteY9" fmla="*/ 0 h 5760000"/>
              <a:gd name="connsiteX0" fmla="*/ 1483623 w 11831643"/>
              <a:gd name="connsiteY0" fmla="*/ 86592 h 5846592"/>
              <a:gd name="connsiteX1" fmla="*/ 11831643 w 11831643"/>
              <a:gd name="connsiteY1" fmla="*/ 86592 h 5846592"/>
              <a:gd name="connsiteX2" fmla="*/ 11831643 w 11831643"/>
              <a:gd name="connsiteY2" fmla="*/ 86592 h 5846592"/>
              <a:gd name="connsiteX3" fmla="*/ 11831643 w 11831643"/>
              <a:gd name="connsiteY3" fmla="*/ 4448698 h 5846592"/>
              <a:gd name="connsiteX4" fmla="*/ 10433749 w 11831643"/>
              <a:gd name="connsiteY4" fmla="*/ 5846592 h 5846592"/>
              <a:gd name="connsiteX5" fmla="*/ 85729 w 11831643"/>
              <a:gd name="connsiteY5" fmla="*/ 5846592 h 5846592"/>
              <a:gd name="connsiteX6" fmla="*/ 85729 w 11831643"/>
              <a:gd name="connsiteY6" fmla="*/ 5846592 h 5846592"/>
              <a:gd name="connsiteX7" fmla="*/ 85729 w 11831643"/>
              <a:gd name="connsiteY7" fmla="*/ 1484486 h 5846592"/>
              <a:gd name="connsiteX8" fmla="*/ 90493 w 11831643"/>
              <a:gd name="connsiteY8" fmla="*/ 91355 h 5846592"/>
              <a:gd name="connsiteX9" fmla="*/ 1483623 w 11831643"/>
              <a:gd name="connsiteY9" fmla="*/ 86592 h 5846592"/>
              <a:gd name="connsiteX0" fmla="*/ 1483623 w 11831643"/>
              <a:gd name="connsiteY0" fmla="*/ 0 h 5760000"/>
              <a:gd name="connsiteX1" fmla="*/ 11831643 w 11831643"/>
              <a:gd name="connsiteY1" fmla="*/ 0 h 5760000"/>
              <a:gd name="connsiteX2" fmla="*/ 11831643 w 11831643"/>
              <a:gd name="connsiteY2" fmla="*/ 0 h 5760000"/>
              <a:gd name="connsiteX3" fmla="*/ 11831643 w 11831643"/>
              <a:gd name="connsiteY3" fmla="*/ 4362106 h 5760000"/>
              <a:gd name="connsiteX4" fmla="*/ 10433749 w 11831643"/>
              <a:gd name="connsiteY4" fmla="*/ 5760000 h 5760000"/>
              <a:gd name="connsiteX5" fmla="*/ 85729 w 11831643"/>
              <a:gd name="connsiteY5" fmla="*/ 5760000 h 5760000"/>
              <a:gd name="connsiteX6" fmla="*/ 85729 w 11831643"/>
              <a:gd name="connsiteY6" fmla="*/ 5760000 h 5760000"/>
              <a:gd name="connsiteX7" fmla="*/ 85729 w 11831643"/>
              <a:gd name="connsiteY7" fmla="*/ 1397894 h 5760000"/>
              <a:gd name="connsiteX8" fmla="*/ 90493 w 11831643"/>
              <a:gd name="connsiteY8" fmla="*/ 4763 h 5760000"/>
              <a:gd name="connsiteX9" fmla="*/ 1483623 w 11831643"/>
              <a:gd name="connsiteY9" fmla="*/ 0 h 5760000"/>
              <a:gd name="connsiteX0" fmla="*/ 1397894 w 11745914"/>
              <a:gd name="connsiteY0" fmla="*/ 0 h 5760000"/>
              <a:gd name="connsiteX1" fmla="*/ 11745914 w 11745914"/>
              <a:gd name="connsiteY1" fmla="*/ 0 h 5760000"/>
              <a:gd name="connsiteX2" fmla="*/ 11745914 w 11745914"/>
              <a:gd name="connsiteY2" fmla="*/ 0 h 5760000"/>
              <a:gd name="connsiteX3" fmla="*/ 11745914 w 11745914"/>
              <a:gd name="connsiteY3" fmla="*/ 4362106 h 5760000"/>
              <a:gd name="connsiteX4" fmla="*/ 10348020 w 11745914"/>
              <a:gd name="connsiteY4" fmla="*/ 5760000 h 5760000"/>
              <a:gd name="connsiteX5" fmla="*/ 0 w 11745914"/>
              <a:gd name="connsiteY5" fmla="*/ 5760000 h 5760000"/>
              <a:gd name="connsiteX6" fmla="*/ 0 w 11745914"/>
              <a:gd name="connsiteY6" fmla="*/ 5760000 h 5760000"/>
              <a:gd name="connsiteX7" fmla="*/ 0 w 11745914"/>
              <a:gd name="connsiteY7" fmla="*/ 1397894 h 5760000"/>
              <a:gd name="connsiteX8" fmla="*/ 4764 w 11745914"/>
              <a:gd name="connsiteY8" fmla="*/ 4763 h 5760000"/>
              <a:gd name="connsiteX9" fmla="*/ 1397894 w 11745914"/>
              <a:gd name="connsiteY9" fmla="*/ 0 h 5760000"/>
              <a:gd name="connsiteX0" fmla="*/ 1397894 w 11745914"/>
              <a:gd name="connsiteY0" fmla="*/ 2381 h 5762381"/>
              <a:gd name="connsiteX1" fmla="*/ 11745914 w 11745914"/>
              <a:gd name="connsiteY1" fmla="*/ 2381 h 5762381"/>
              <a:gd name="connsiteX2" fmla="*/ 11745914 w 11745914"/>
              <a:gd name="connsiteY2" fmla="*/ 2381 h 5762381"/>
              <a:gd name="connsiteX3" fmla="*/ 11745914 w 11745914"/>
              <a:gd name="connsiteY3" fmla="*/ 4364487 h 5762381"/>
              <a:gd name="connsiteX4" fmla="*/ 10348020 w 11745914"/>
              <a:gd name="connsiteY4" fmla="*/ 5762381 h 5762381"/>
              <a:gd name="connsiteX5" fmla="*/ 0 w 11745914"/>
              <a:gd name="connsiteY5" fmla="*/ 5762381 h 5762381"/>
              <a:gd name="connsiteX6" fmla="*/ 0 w 11745914"/>
              <a:gd name="connsiteY6" fmla="*/ 5762381 h 5762381"/>
              <a:gd name="connsiteX7" fmla="*/ 0 w 11745914"/>
              <a:gd name="connsiteY7" fmla="*/ 1400275 h 5762381"/>
              <a:gd name="connsiteX8" fmla="*/ 2382 w 11745914"/>
              <a:gd name="connsiteY8" fmla="*/ 0 h 5762381"/>
              <a:gd name="connsiteX9" fmla="*/ 1397894 w 11745914"/>
              <a:gd name="connsiteY9" fmla="*/ 2381 h 5762381"/>
              <a:gd name="connsiteX0" fmla="*/ 1397894 w 11745914"/>
              <a:gd name="connsiteY0" fmla="*/ 2381 h 5762381"/>
              <a:gd name="connsiteX1" fmla="*/ 11745914 w 11745914"/>
              <a:gd name="connsiteY1" fmla="*/ 2381 h 5762381"/>
              <a:gd name="connsiteX2" fmla="*/ 11745914 w 11745914"/>
              <a:gd name="connsiteY2" fmla="*/ 2381 h 5762381"/>
              <a:gd name="connsiteX3" fmla="*/ 11745914 w 11745914"/>
              <a:gd name="connsiteY3" fmla="*/ 2440437 h 5762381"/>
              <a:gd name="connsiteX4" fmla="*/ 10348020 w 11745914"/>
              <a:gd name="connsiteY4" fmla="*/ 5762381 h 5762381"/>
              <a:gd name="connsiteX5" fmla="*/ 0 w 11745914"/>
              <a:gd name="connsiteY5" fmla="*/ 5762381 h 5762381"/>
              <a:gd name="connsiteX6" fmla="*/ 0 w 11745914"/>
              <a:gd name="connsiteY6" fmla="*/ 5762381 h 5762381"/>
              <a:gd name="connsiteX7" fmla="*/ 0 w 11745914"/>
              <a:gd name="connsiteY7" fmla="*/ 1400275 h 5762381"/>
              <a:gd name="connsiteX8" fmla="*/ 2382 w 11745914"/>
              <a:gd name="connsiteY8" fmla="*/ 0 h 5762381"/>
              <a:gd name="connsiteX9" fmla="*/ 1397894 w 11745914"/>
              <a:gd name="connsiteY9" fmla="*/ 2381 h 5762381"/>
              <a:gd name="connsiteX0" fmla="*/ 1397894 w 11745914"/>
              <a:gd name="connsiteY0" fmla="*/ 2381 h 5781431"/>
              <a:gd name="connsiteX1" fmla="*/ 11745914 w 11745914"/>
              <a:gd name="connsiteY1" fmla="*/ 2381 h 5781431"/>
              <a:gd name="connsiteX2" fmla="*/ 11745914 w 11745914"/>
              <a:gd name="connsiteY2" fmla="*/ 2381 h 5781431"/>
              <a:gd name="connsiteX3" fmla="*/ 11745914 w 11745914"/>
              <a:gd name="connsiteY3" fmla="*/ 2440437 h 5781431"/>
              <a:gd name="connsiteX4" fmla="*/ 7795320 w 11745914"/>
              <a:gd name="connsiteY4" fmla="*/ 5781431 h 5781431"/>
              <a:gd name="connsiteX5" fmla="*/ 0 w 11745914"/>
              <a:gd name="connsiteY5" fmla="*/ 5762381 h 5781431"/>
              <a:gd name="connsiteX6" fmla="*/ 0 w 11745914"/>
              <a:gd name="connsiteY6" fmla="*/ 5762381 h 5781431"/>
              <a:gd name="connsiteX7" fmla="*/ 0 w 11745914"/>
              <a:gd name="connsiteY7" fmla="*/ 1400275 h 5781431"/>
              <a:gd name="connsiteX8" fmla="*/ 2382 w 11745914"/>
              <a:gd name="connsiteY8" fmla="*/ 0 h 5781431"/>
              <a:gd name="connsiteX9" fmla="*/ 1397894 w 11745914"/>
              <a:gd name="connsiteY9" fmla="*/ 2381 h 5781431"/>
              <a:gd name="connsiteX0" fmla="*/ 1397894 w 11745914"/>
              <a:gd name="connsiteY0" fmla="*/ 2381 h 5781431"/>
              <a:gd name="connsiteX1" fmla="*/ 11745914 w 11745914"/>
              <a:gd name="connsiteY1" fmla="*/ 2381 h 5781431"/>
              <a:gd name="connsiteX2" fmla="*/ 11745914 w 11745914"/>
              <a:gd name="connsiteY2" fmla="*/ 2381 h 5781431"/>
              <a:gd name="connsiteX3" fmla="*/ 11745914 w 11745914"/>
              <a:gd name="connsiteY3" fmla="*/ 2440437 h 5781431"/>
              <a:gd name="connsiteX4" fmla="*/ 7795320 w 11745914"/>
              <a:gd name="connsiteY4" fmla="*/ 5781431 h 5781431"/>
              <a:gd name="connsiteX5" fmla="*/ 0 w 11745914"/>
              <a:gd name="connsiteY5" fmla="*/ 5762381 h 5781431"/>
              <a:gd name="connsiteX6" fmla="*/ 0 w 11745914"/>
              <a:gd name="connsiteY6" fmla="*/ 5762381 h 5781431"/>
              <a:gd name="connsiteX7" fmla="*/ 0 w 11745914"/>
              <a:gd name="connsiteY7" fmla="*/ 1400275 h 5781431"/>
              <a:gd name="connsiteX8" fmla="*/ 2382 w 11745914"/>
              <a:gd name="connsiteY8" fmla="*/ 0 h 5781431"/>
              <a:gd name="connsiteX9" fmla="*/ 1397894 w 11745914"/>
              <a:gd name="connsiteY9" fmla="*/ 2381 h 578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45914" h="5781431">
                <a:moveTo>
                  <a:pt x="1397894" y="2381"/>
                </a:moveTo>
                <a:lnTo>
                  <a:pt x="11745914" y="2381"/>
                </a:lnTo>
                <a:lnTo>
                  <a:pt x="11745914" y="2381"/>
                </a:lnTo>
                <a:lnTo>
                  <a:pt x="11745914" y="2440437"/>
                </a:lnTo>
                <a:cubicBezTo>
                  <a:pt x="11745914" y="3212473"/>
                  <a:pt x="10529506" y="5781431"/>
                  <a:pt x="7795320" y="5781431"/>
                </a:cubicBezTo>
                <a:lnTo>
                  <a:pt x="0" y="5762381"/>
                </a:lnTo>
                <a:lnTo>
                  <a:pt x="0" y="5762381"/>
                </a:lnTo>
                <a:lnTo>
                  <a:pt x="0" y="1400275"/>
                </a:lnTo>
                <a:lnTo>
                  <a:pt x="2382" y="0"/>
                </a:lnTo>
                <a:lnTo>
                  <a:pt x="1397894" y="2381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9" y="704045"/>
            <a:ext cx="9366564" cy="1343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/>
              <a:t>14/12/2016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65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le, Text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725" y="2696633"/>
            <a:ext cx="5564188" cy="4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704045"/>
            <a:ext cx="9371013" cy="1343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/>
              <a:t>14/12/2016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3550" y="2705432"/>
            <a:ext cx="4791202" cy="4791201"/>
          </a:xfrm>
          <a:prstGeom prst="roundRect">
            <a:avLst>
              <a:gd name="adj" fmla="val 25482"/>
            </a:avLst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99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2696633"/>
            <a:ext cx="5564188" cy="4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2" y="704045"/>
            <a:ext cx="9359902" cy="1343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/>
              <a:t>14/12/2016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954711" y="2705432"/>
            <a:ext cx="4791202" cy="4791201"/>
          </a:xfrm>
          <a:prstGeom prst="roundRect">
            <a:avLst>
              <a:gd name="adj" fmla="val 25482"/>
            </a:avLst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19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EC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9" y="2268000"/>
            <a:ext cx="9366564" cy="4800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/>
              <a:t>14/12/2016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t="16451"/>
          <a:stretch/>
        </p:blipFill>
        <p:spPr>
          <a:xfrm>
            <a:off x="0" y="0"/>
            <a:ext cx="6276088" cy="1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93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9" y="704045"/>
            <a:ext cx="9366564" cy="1343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AD11-B37F-49CE-A271-259CFDDDB0BC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985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D4E0-F9DB-4A14-89F2-854CF7BC37F7}" type="datetime1">
              <a:rPr lang="en-GB" smtClean="0"/>
              <a:t>14/12/2016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52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Background Image Fil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1" y="2268000"/>
            <a:ext cx="9366563" cy="1013139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01" y="3520225"/>
            <a:ext cx="9366563" cy="312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AE2-2198-4D7A-9D8A-276EC651CDD7}" type="datetime1">
              <a:rPr lang="en-GB" smtClean="0"/>
              <a:t>14/12/2016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Private and confidential     Presentation 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t="16451"/>
          <a:stretch/>
        </p:blipFill>
        <p:spPr>
          <a:xfrm>
            <a:off x="0" y="0"/>
            <a:ext cx="6276088" cy="1671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29344" y="7867731"/>
            <a:ext cx="2673860" cy="87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1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White Backgroun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1" y="2268000"/>
            <a:ext cx="9366563" cy="1013139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01" y="3520225"/>
            <a:ext cx="9366563" cy="312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AE2-2198-4D7A-9D8A-276EC651CDD7}" type="datetime1">
              <a:rPr lang="en-GB" smtClean="0"/>
              <a:t>14/12/2016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Private and confidential     Presentation 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t="16451"/>
          <a:stretch/>
        </p:blipFill>
        <p:spPr>
          <a:xfrm>
            <a:off x="0" y="0"/>
            <a:ext cx="6276088" cy="1671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29344" y="7867731"/>
            <a:ext cx="2673860" cy="87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3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solidFill>
          <a:srgbClr val="EC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3518401"/>
            <a:ext cx="9366563" cy="3635833"/>
          </a:xfrm>
        </p:spPr>
        <p:txBody>
          <a:bodyPr/>
          <a:lstStyle>
            <a:lvl1pPr marL="269875" indent="-269875">
              <a:spcBef>
                <a:spcPts val="1600"/>
              </a:spcBef>
              <a:buFont typeface="+mj-lt"/>
              <a:buAutoNum type="arabicPeriod"/>
              <a:defRPr sz="1800" b="0"/>
            </a:lvl1pPr>
            <a:lvl2pPr marL="269875" indent="0">
              <a:buNone/>
              <a:defRPr sz="1800" b="0"/>
            </a:lvl2pPr>
            <a:lvl3pPr marL="269875" indent="0">
              <a:buNone/>
              <a:defRPr sz="1800" b="0"/>
            </a:lvl3pPr>
            <a:lvl4pPr marL="269875" indent="0">
              <a:buNone/>
              <a:defRPr sz="1800" b="0"/>
            </a:lvl4pPr>
            <a:lvl5pPr marL="269875" indent="0">
              <a:buNone/>
              <a:defRPr sz="18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9" y="2268000"/>
            <a:ext cx="9366564" cy="1343571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/>
              <a:t>14/12/2016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t="16451"/>
          <a:stretch/>
        </p:blipFill>
        <p:spPr>
          <a:xfrm>
            <a:off x="0" y="0"/>
            <a:ext cx="6276088" cy="1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8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2696633"/>
            <a:ext cx="9366563" cy="496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9" y="704045"/>
            <a:ext cx="9366564" cy="1343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/>
              <a:t>14/12/2016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5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99" y="2696633"/>
            <a:ext cx="5400000" cy="496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9" y="704045"/>
            <a:ext cx="9366564" cy="1343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/>
              <a:t>14/12/2016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181726" y="2696633"/>
            <a:ext cx="5564188" cy="496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47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2696633"/>
            <a:ext cx="5570851" cy="496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704045"/>
            <a:ext cx="5570851" cy="1343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/>
              <a:t>14/12/2016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441540" y="-6764"/>
            <a:ext cx="5763340" cy="7674927"/>
          </a:xfrm>
          <a:custGeom>
            <a:avLst/>
            <a:gdLst>
              <a:gd name="connsiteX0" fmla="*/ 0 w 5749052"/>
              <a:gd name="connsiteY0" fmla="*/ 2044535 h 5749051"/>
              <a:gd name="connsiteX1" fmla="*/ 2044535 w 5749052"/>
              <a:gd name="connsiteY1" fmla="*/ 0 h 5749051"/>
              <a:gd name="connsiteX2" fmla="*/ 3704517 w 5749052"/>
              <a:gd name="connsiteY2" fmla="*/ 0 h 5749051"/>
              <a:gd name="connsiteX3" fmla="*/ 5749052 w 5749052"/>
              <a:gd name="connsiteY3" fmla="*/ 2044535 h 5749051"/>
              <a:gd name="connsiteX4" fmla="*/ 5749052 w 5749052"/>
              <a:gd name="connsiteY4" fmla="*/ 3704516 h 5749051"/>
              <a:gd name="connsiteX5" fmla="*/ 3704517 w 5749052"/>
              <a:gd name="connsiteY5" fmla="*/ 5749051 h 5749051"/>
              <a:gd name="connsiteX6" fmla="*/ 2044535 w 5749052"/>
              <a:gd name="connsiteY6" fmla="*/ 5749051 h 5749051"/>
              <a:gd name="connsiteX7" fmla="*/ 0 w 5749052"/>
              <a:gd name="connsiteY7" fmla="*/ 3704516 h 5749051"/>
              <a:gd name="connsiteX8" fmla="*/ 0 w 5749052"/>
              <a:gd name="connsiteY8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235331 w 5984383"/>
              <a:gd name="connsiteY0" fmla="*/ 2044535 h 5749051"/>
              <a:gd name="connsiteX1" fmla="*/ 0 w 5984383"/>
              <a:gd name="connsiteY1" fmla="*/ 17953 h 5749051"/>
              <a:gd name="connsiteX2" fmla="*/ 2279866 w 5984383"/>
              <a:gd name="connsiteY2" fmla="*/ 0 h 5749051"/>
              <a:gd name="connsiteX3" fmla="*/ 3939848 w 5984383"/>
              <a:gd name="connsiteY3" fmla="*/ 0 h 5749051"/>
              <a:gd name="connsiteX4" fmla="*/ 5984383 w 5984383"/>
              <a:gd name="connsiteY4" fmla="*/ 2044535 h 5749051"/>
              <a:gd name="connsiteX5" fmla="*/ 5984383 w 5984383"/>
              <a:gd name="connsiteY5" fmla="*/ 3704516 h 5749051"/>
              <a:gd name="connsiteX6" fmla="*/ 3939848 w 5984383"/>
              <a:gd name="connsiteY6" fmla="*/ 5749051 h 5749051"/>
              <a:gd name="connsiteX7" fmla="*/ 2279866 w 5984383"/>
              <a:gd name="connsiteY7" fmla="*/ 5749051 h 5749051"/>
              <a:gd name="connsiteX8" fmla="*/ 235331 w 5984383"/>
              <a:gd name="connsiteY8" fmla="*/ 3704516 h 5749051"/>
              <a:gd name="connsiteX9" fmla="*/ 235331 w 5984383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753402 w 5753402"/>
              <a:gd name="connsiteY4" fmla="*/ 2044535 h 5749051"/>
              <a:gd name="connsiteX5" fmla="*/ 5753402 w 5753402"/>
              <a:gd name="connsiteY5" fmla="*/ 3704516 h 5749051"/>
              <a:gd name="connsiteX6" fmla="*/ 3708867 w 5753402"/>
              <a:gd name="connsiteY6" fmla="*/ 5749051 h 5749051"/>
              <a:gd name="connsiteX7" fmla="*/ 2048885 w 5753402"/>
              <a:gd name="connsiteY7" fmla="*/ 5749051 h 5749051"/>
              <a:gd name="connsiteX8" fmla="*/ 4350 w 5753402"/>
              <a:gd name="connsiteY8" fmla="*/ 3704516 h 5749051"/>
              <a:gd name="connsiteX9" fmla="*/ 4350 w 5753402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5783"/>
              <a:gd name="connsiteY0" fmla="*/ 2044535 h 5749051"/>
              <a:gd name="connsiteX1" fmla="*/ 0 w 5755783"/>
              <a:gd name="connsiteY1" fmla="*/ 1284 h 5749051"/>
              <a:gd name="connsiteX2" fmla="*/ 2048885 w 5755783"/>
              <a:gd name="connsiteY2" fmla="*/ 0 h 5749051"/>
              <a:gd name="connsiteX3" fmla="*/ 3708867 w 5755783"/>
              <a:gd name="connsiteY3" fmla="*/ 0 h 5749051"/>
              <a:gd name="connsiteX4" fmla="*/ 5755783 w 5755783"/>
              <a:gd name="connsiteY4" fmla="*/ 7455 h 5749051"/>
              <a:gd name="connsiteX5" fmla="*/ 5753402 w 5755783"/>
              <a:gd name="connsiteY5" fmla="*/ 2044535 h 5749051"/>
              <a:gd name="connsiteX6" fmla="*/ 5753402 w 5755783"/>
              <a:gd name="connsiteY6" fmla="*/ 3704516 h 5749051"/>
              <a:gd name="connsiteX7" fmla="*/ 3708867 w 5755783"/>
              <a:gd name="connsiteY7" fmla="*/ 5749051 h 5749051"/>
              <a:gd name="connsiteX8" fmla="*/ 2048885 w 5755783"/>
              <a:gd name="connsiteY8" fmla="*/ 5749051 h 5749051"/>
              <a:gd name="connsiteX9" fmla="*/ 4350 w 5755783"/>
              <a:gd name="connsiteY9" fmla="*/ 3704516 h 5749051"/>
              <a:gd name="connsiteX10" fmla="*/ 4350 w 5755783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4350 w 5758165"/>
              <a:gd name="connsiteY9" fmla="*/ 3704516 h 5749051"/>
              <a:gd name="connsiteX10" fmla="*/ 4350 w 5758165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70674"/>
              <a:gd name="connsiteY0" fmla="*/ 2044535 h 5749051"/>
              <a:gd name="connsiteX1" fmla="*/ 0 w 5770674"/>
              <a:gd name="connsiteY1" fmla="*/ 1284 h 5749051"/>
              <a:gd name="connsiteX2" fmla="*/ 2048885 w 5770674"/>
              <a:gd name="connsiteY2" fmla="*/ 0 h 5749051"/>
              <a:gd name="connsiteX3" fmla="*/ 3708867 w 5770674"/>
              <a:gd name="connsiteY3" fmla="*/ 0 h 5749051"/>
              <a:gd name="connsiteX4" fmla="*/ 5758165 w 5770674"/>
              <a:gd name="connsiteY4" fmla="*/ 311 h 5749051"/>
              <a:gd name="connsiteX5" fmla="*/ 5753402 w 5770674"/>
              <a:gd name="connsiteY5" fmla="*/ 2044535 h 5749051"/>
              <a:gd name="connsiteX6" fmla="*/ 5753402 w 5770674"/>
              <a:gd name="connsiteY6" fmla="*/ 3704516 h 5749051"/>
              <a:gd name="connsiteX7" fmla="*/ 5770674 w 5770674"/>
              <a:gd name="connsiteY7" fmla="*/ 5736172 h 5749051"/>
              <a:gd name="connsiteX8" fmla="*/ 3708867 w 5770674"/>
              <a:gd name="connsiteY8" fmla="*/ 5749051 h 5749051"/>
              <a:gd name="connsiteX9" fmla="*/ 2048885 w 5770674"/>
              <a:gd name="connsiteY9" fmla="*/ 5749051 h 5749051"/>
              <a:gd name="connsiteX10" fmla="*/ 4350 w 5770674"/>
              <a:gd name="connsiteY10" fmla="*/ 3704516 h 5749051"/>
              <a:gd name="connsiteX11" fmla="*/ 4350 w 5770674"/>
              <a:gd name="connsiteY11" fmla="*/ 2044535 h 5749051"/>
              <a:gd name="connsiteX0" fmla="*/ 4350 w 5758165"/>
              <a:gd name="connsiteY0" fmla="*/ 2044535 h 5755222"/>
              <a:gd name="connsiteX1" fmla="*/ 0 w 5758165"/>
              <a:gd name="connsiteY1" fmla="*/ 1284 h 5755222"/>
              <a:gd name="connsiteX2" fmla="*/ 2048885 w 5758165"/>
              <a:gd name="connsiteY2" fmla="*/ 0 h 5755222"/>
              <a:gd name="connsiteX3" fmla="*/ 3708867 w 5758165"/>
              <a:gd name="connsiteY3" fmla="*/ 0 h 5755222"/>
              <a:gd name="connsiteX4" fmla="*/ 5758165 w 5758165"/>
              <a:gd name="connsiteY4" fmla="*/ 311 h 5755222"/>
              <a:gd name="connsiteX5" fmla="*/ 5753402 w 5758165"/>
              <a:gd name="connsiteY5" fmla="*/ 2044535 h 5755222"/>
              <a:gd name="connsiteX6" fmla="*/ 5753402 w 5758165"/>
              <a:gd name="connsiteY6" fmla="*/ 3704516 h 5755222"/>
              <a:gd name="connsiteX7" fmla="*/ 5754005 w 5758165"/>
              <a:gd name="connsiteY7" fmla="*/ 5755222 h 5755222"/>
              <a:gd name="connsiteX8" fmla="*/ 3708867 w 5758165"/>
              <a:gd name="connsiteY8" fmla="*/ 5749051 h 5755222"/>
              <a:gd name="connsiteX9" fmla="*/ 2048885 w 5758165"/>
              <a:gd name="connsiteY9" fmla="*/ 5749051 h 5755222"/>
              <a:gd name="connsiteX10" fmla="*/ 4350 w 5758165"/>
              <a:gd name="connsiteY10" fmla="*/ 3704516 h 5755222"/>
              <a:gd name="connsiteX11" fmla="*/ 4350 w 5758165"/>
              <a:gd name="connsiteY11" fmla="*/ 2044535 h 5755222"/>
              <a:gd name="connsiteX0" fmla="*/ 4350 w 5758165"/>
              <a:gd name="connsiteY0" fmla="*/ 2044535 h 5763339"/>
              <a:gd name="connsiteX1" fmla="*/ 0 w 5758165"/>
              <a:gd name="connsiteY1" fmla="*/ 1284 h 5763339"/>
              <a:gd name="connsiteX2" fmla="*/ 2048885 w 5758165"/>
              <a:gd name="connsiteY2" fmla="*/ 0 h 5763339"/>
              <a:gd name="connsiteX3" fmla="*/ 3708867 w 5758165"/>
              <a:gd name="connsiteY3" fmla="*/ 0 h 5763339"/>
              <a:gd name="connsiteX4" fmla="*/ 5758165 w 5758165"/>
              <a:gd name="connsiteY4" fmla="*/ 311 h 5763339"/>
              <a:gd name="connsiteX5" fmla="*/ 5753402 w 5758165"/>
              <a:gd name="connsiteY5" fmla="*/ 2044535 h 5763339"/>
              <a:gd name="connsiteX6" fmla="*/ 5753402 w 5758165"/>
              <a:gd name="connsiteY6" fmla="*/ 3704516 h 5763339"/>
              <a:gd name="connsiteX7" fmla="*/ 5754005 w 5758165"/>
              <a:gd name="connsiteY7" fmla="*/ 5755222 h 5763339"/>
              <a:gd name="connsiteX8" fmla="*/ 3708867 w 5758165"/>
              <a:gd name="connsiteY8" fmla="*/ 5749051 h 5763339"/>
              <a:gd name="connsiteX9" fmla="*/ 2287010 w 5758165"/>
              <a:gd name="connsiteY9" fmla="*/ 5763339 h 5763339"/>
              <a:gd name="connsiteX10" fmla="*/ 4350 w 5758165"/>
              <a:gd name="connsiteY10" fmla="*/ 3704516 h 5763339"/>
              <a:gd name="connsiteX11" fmla="*/ 4350 w 5758165"/>
              <a:gd name="connsiteY11" fmla="*/ 2044535 h 5763339"/>
              <a:gd name="connsiteX0" fmla="*/ 4350 w 5758165"/>
              <a:gd name="connsiteY0" fmla="*/ 2044535 h 5763339"/>
              <a:gd name="connsiteX1" fmla="*/ 0 w 5758165"/>
              <a:gd name="connsiteY1" fmla="*/ 1284 h 5763339"/>
              <a:gd name="connsiteX2" fmla="*/ 2048885 w 5758165"/>
              <a:gd name="connsiteY2" fmla="*/ 0 h 5763339"/>
              <a:gd name="connsiteX3" fmla="*/ 3708867 w 5758165"/>
              <a:gd name="connsiteY3" fmla="*/ 0 h 5763339"/>
              <a:gd name="connsiteX4" fmla="*/ 5758165 w 5758165"/>
              <a:gd name="connsiteY4" fmla="*/ 311 h 5763339"/>
              <a:gd name="connsiteX5" fmla="*/ 5753402 w 5758165"/>
              <a:gd name="connsiteY5" fmla="*/ 2044535 h 5763339"/>
              <a:gd name="connsiteX6" fmla="*/ 5753402 w 5758165"/>
              <a:gd name="connsiteY6" fmla="*/ 3704516 h 5763339"/>
              <a:gd name="connsiteX7" fmla="*/ 5754005 w 5758165"/>
              <a:gd name="connsiteY7" fmla="*/ 5755222 h 5763339"/>
              <a:gd name="connsiteX8" fmla="*/ 3708867 w 5758165"/>
              <a:gd name="connsiteY8" fmla="*/ 5749051 h 5763339"/>
              <a:gd name="connsiteX9" fmla="*/ 2287010 w 5758165"/>
              <a:gd name="connsiteY9" fmla="*/ 5763339 h 5763339"/>
              <a:gd name="connsiteX10" fmla="*/ 13875 w 5758165"/>
              <a:gd name="connsiteY10" fmla="*/ 3740235 h 5763339"/>
              <a:gd name="connsiteX11" fmla="*/ 4350 w 5758165"/>
              <a:gd name="connsiteY11" fmla="*/ 2044535 h 5763339"/>
              <a:gd name="connsiteX0" fmla="*/ 4350 w 5758165"/>
              <a:gd name="connsiteY0" fmla="*/ 2044535 h 5756195"/>
              <a:gd name="connsiteX1" fmla="*/ 0 w 5758165"/>
              <a:gd name="connsiteY1" fmla="*/ 1284 h 5756195"/>
              <a:gd name="connsiteX2" fmla="*/ 2048885 w 5758165"/>
              <a:gd name="connsiteY2" fmla="*/ 0 h 5756195"/>
              <a:gd name="connsiteX3" fmla="*/ 3708867 w 5758165"/>
              <a:gd name="connsiteY3" fmla="*/ 0 h 5756195"/>
              <a:gd name="connsiteX4" fmla="*/ 5758165 w 5758165"/>
              <a:gd name="connsiteY4" fmla="*/ 311 h 5756195"/>
              <a:gd name="connsiteX5" fmla="*/ 5753402 w 5758165"/>
              <a:gd name="connsiteY5" fmla="*/ 2044535 h 5756195"/>
              <a:gd name="connsiteX6" fmla="*/ 5753402 w 5758165"/>
              <a:gd name="connsiteY6" fmla="*/ 3704516 h 5756195"/>
              <a:gd name="connsiteX7" fmla="*/ 5754005 w 5758165"/>
              <a:gd name="connsiteY7" fmla="*/ 5755222 h 5756195"/>
              <a:gd name="connsiteX8" fmla="*/ 3708867 w 5758165"/>
              <a:gd name="connsiteY8" fmla="*/ 5749051 h 5756195"/>
              <a:gd name="connsiteX9" fmla="*/ 2372735 w 5758165"/>
              <a:gd name="connsiteY9" fmla="*/ 5756195 h 5756195"/>
              <a:gd name="connsiteX10" fmla="*/ 13875 w 5758165"/>
              <a:gd name="connsiteY10" fmla="*/ 3740235 h 5756195"/>
              <a:gd name="connsiteX11" fmla="*/ 4350 w 5758165"/>
              <a:gd name="connsiteY11" fmla="*/ 2044535 h 5756195"/>
              <a:gd name="connsiteX0" fmla="*/ 9525 w 5763340"/>
              <a:gd name="connsiteY0" fmla="*/ 2044535 h 5756195"/>
              <a:gd name="connsiteX1" fmla="*/ 5175 w 5763340"/>
              <a:gd name="connsiteY1" fmla="*/ 1284 h 5756195"/>
              <a:gd name="connsiteX2" fmla="*/ 2054060 w 5763340"/>
              <a:gd name="connsiteY2" fmla="*/ 0 h 5756195"/>
              <a:gd name="connsiteX3" fmla="*/ 3714042 w 5763340"/>
              <a:gd name="connsiteY3" fmla="*/ 0 h 5756195"/>
              <a:gd name="connsiteX4" fmla="*/ 5763340 w 5763340"/>
              <a:gd name="connsiteY4" fmla="*/ 311 h 5756195"/>
              <a:gd name="connsiteX5" fmla="*/ 5758577 w 5763340"/>
              <a:gd name="connsiteY5" fmla="*/ 2044535 h 5756195"/>
              <a:gd name="connsiteX6" fmla="*/ 5758577 w 5763340"/>
              <a:gd name="connsiteY6" fmla="*/ 3704516 h 5756195"/>
              <a:gd name="connsiteX7" fmla="*/ 5759180 w 5763340"/>
              <a:gd name="connsiteY7" fmla="*/ 5755222 h 5756195"/>
              <a:gd name="connsiteX8" fmla="*/ 3714042 w 5763340"/>
              <a:gd name="connsiteY8" fmla="*/ 5749051 h 5756195"/>
              <a:gd name="connsiteX9" fmla="*/ 2377910 w 5763340"/>
              <a:gd name="connsiteY9" fmla="*/ 5756195 h 5756195"/>
              <a:gd name="connsiteX10" fmla="*/ 0 w 5763340"/>
              <a:gd name="connsiteY10" fmla="*/ 3825960 h 5756195"/>
              <a:gd name="connsiteX11" fmla="*/ 9525 w 5763340"/>
              <a:gd name="connsiteY11" fmla="*/ 2044535 h 575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3340" h="5756195">
                <a:moveTo>
                  <a:pt x="9525" y="2044535"/>
                </a:moveTo>
                <a:lnTo>
                  <a:pt x="5175" y="1284"/>
                </a:lnTo>
                <a:lnTo>
                  <a:pt x="2054060" y="0"/>
                </a:lnTo>
                <a:lnTo>
                  <a:pt x="3714042" y="0"/>
                </a:lnTo>
                <a:lnTo>
                  <a:pt x="5763340" y="311"/>
                </a:lnTo>
                <a:cubicBezTo>
                  <a:pt x="5762546" y="679338"/>
                  <a:pt x="5759371" y="1365508"/>
                  <a:pt x="5758577" y="2044535"/>
                </a:cubicBezTo>
                <a:lnTo>
                  <a:pt x="5758577" y="3704516"/>
                </a:lnTo>
                <a:lnTo>
                  <a:pt x="5759180" y="5755222"/>
                </a:lnTo>
                <a:lnTo>
                  <a:pt x="3714042" y="5749051"/>
                </a:lnTo>
                <a:lnTo>
                  <a:pt x="2377910" y="5756195"/>
                </a:lnTo>
                <a:cubicBezTo>
                  <a:pt x="1248744" y="5756195"/>
                  <a:pt x="0" y="4955126"/>
                  <a:pt x="0" y="3825960"/>
                </a:cubicBezTo>
                <a:lnTo>
                  <a:pt x="9525" y="204453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63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063" y="2696633"/>
            <a:ext cx="5570851" cy="496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062" y="704045"/>
            <a:ext cx="5570851" cy="1343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/>
              <a:t>14/12/2016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12879" y="-6765"/>
            <a:ext cx="5762927" cy="7666788"/>
          </a:xfrm>
          <a:custGeom>
            <a:avLst/>
            <a:gdLst>
              <a:gd name="connsiteX0" fmla="*/ 0 w 5749052"/>
              <a:gd name="connsiteY0" fmla="*/ 2044535 h 5749051"/>
              <a:gd name="connsiteX1" fmla="*/ 2044535 w 5749052"/>
              <a:gd name="connsiteY1" fmla="*/ 0 h 5749051"/>
              <a:gd name="connsiteX2" fmla="*/ 3704517 w 5749052"/>
              <a:gd name="connsiteY2" fmla="*/ 0 h 5749051"/>
              <a:gd name="connsiteX3" fmla="*/ 5749052 w 5749052"/>
              <a:gd name="connsiteY3" fmla="*/ 2044535 h 5749051"/>
              <a:gd name="connsiteX4" fmla="*/ 5749052 w 5749052"/>
              <a:gd name="connsiteY4" fmla="*/ 3704516 h 5749051"/>
              <a:gd name="connsiteX5" fmla="*/ 3704517 w 5749052"/>
              <a:gd name="connsiteY5" fmla="*/ 5749051 h 5749051"/>
              <a:gd name="connsiteX6" fmla="*/ 2044535 w 5749052"/>
              <a:gd name="connsiteY6" fmla="*/ 5749051 h 5749051"/>
              <a:gd name="connsiteX7" fmla="*/ 0 w 5749052"/>
              <a:gd name="connsiteY7" fmla="*/ 3704516 h 5749051"/>
              <a:gd name="connsiteX8" fmla="*/ 0 w 5749052"/>
              <a:gd name="connsiteY8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235331 w 5984383"/>
              <a:gd name="connsiteY0" fmla="*/ 2044535 h 5749051"/>
              <a:gd name="connsiteX1" fmla="*/ 0 w 5984383"/>
              <a:gd name="connsiteY1" fmla="*/ 17953 h 5749051"/>
              <a:gd name="connsiteX2" fmla="*/ 2279866 w 5984383"/>
              <a:gd name="connsiteY2" fmla="*/ 0 h 5749051"/>
              <a:gd name="connsiteX3" fmla="*/ 3939848 w 5984383"/>
              <a:gd name="connsiteY3" fmla="*/ 0 h 5749051"/>
              <a:gd name="connsiteX4" fmla="*/ 5984383 w 5984383"/>
              <a:gd name="connsiteY4" fmla="*/ 2044535 h 5749051"/>
              <a:gd name="connsiteX5" fmla="*/ 5984383 w 5984383"/>
              <a:gd name="connsiteY5" fmla="*/ 3704516 h 5749051"/>
              <a:gd name="connsiteX6" fmla="*/ 3939848 w 5984383"/>
              <a:gd name="connsiteY6" fmla="*/ 5749051 h 5749051"/>
              <a:gd name="connsiteX7" fmla="*/ 2279866 w 5984383"/>
              <a:gd name="connsiteY7" fmla="*/ 5749051 h 5749051"/>
              <a:gd name="connsiteX8" fmla="*/ 235331 w 5984383"/>
              <a:gd name="connsiteY8" fmla="*/ 3704516 h 5749051"/>
              <a:gd name="connsiteX9" fmla="*/ 235331 w 5984383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753402 w 5753402"/>
              <a:gd name="connsiteY4" fmla="*/ 2044535 h 5749051"/>
              <a:gd name="connsiteX5" fmla="*/ 5753402 w 5753402"/>
              <a:gd name="connsiteY5" fmla="*/ 3704516 h 5749051"/>
              <a:gd name="connsiteX6" fmla="*/ 3708867 w 5753402"/>
              <a:gd name="connsiteY6" fmla="*/ 5749051 h 5749051"/>
              <a:gd name="connsiteX7" fmla="*/ 2048885 w 5753402"/>
              <a:gd name="connsiteY7" fmla="*/ 5749051 h 5749051"/>
              <a:gd name="connsiteX8" fmla="*/ 4350 w 5753402"/>
              <a:gd name="connsiteY8" fmla="*/ 3704516 h 5749051"/>
              <a:gd name="connsiteX9" fmla="*/ 4350 w 5753402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5783"/>
              <a:gd name="connsiteY0" fmla="*/ 2044535 h 5749051"/>
              <a:gd name="connsiteX1" fmla="*/ 0 w 5755783"/>
              <a:gd name="connsiteY1" fmla="*/ 1284 h 5749051"/>
              <a:gd name="connsiteX2" fmla="*/ 2048885 w 5755783"/>
              <a:gd name="connsiteY2" fmla="*/ 0 h 5749051"/>
              <a:gd name="connsiteX3" fmla="*/ 3708867 w 5755783"/>
              <a:gd name="connsiteY3" fmla="*/ 0 h 5749051"/>
              <a:gd name="connsiteX4" fmla="*/ 5755783 w 5755783"/>
              <a:gd name="connsiteY4" fmla="*/ 7455 h 5749051"/>
              <a:gd name="connsiteX5" fmla="*/ 5753402 w 5755783"/>
              <a:gd name="connsiteY5" fmla="*/ 2044535 h 5749051"/>
              <a:gd name="connsiteX6" fmla="*/ 5753402 w 5755783"/>
              <a:gd name="connsiteY6" fmla="*/ 3704516 h 5749051"/>
              <a:gd name="connsiteX7" fmla="*/ 3708867 w 5755783"/>
              <a:gd name="connsiteY7" fmla="*/ 5749051 h 5749051"/>
              <a:gd name="connsiteX8" fmla="*/ 2048885 w 5755783"/>
              <a:gd name="connsiteY8" fmla="*/ 5749051 h 5749051"/>
              <a:gd name="connsiteX9" fmla="*/ 4350 w 5755783"/>
              <a:gd name="connsiteY9" fmla="*/ 3704516 h 5749051"/>
              <a:gd name="connsiteX10" fmla="*/ 4350 w 5755783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4350 w 5758165"/>
              <a:gd name="connsiteY9" fmla="*/ 3704516 h 5749051"/>
              <a:gd name="connsiteX10" fmla="*/ 4350 w 5758165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4361 w 5758165"/>
              <a:gd name="connsiteY9" fmla="*/ 5738185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50091"/>
              <a:gd name="connsiteX1" fmla="*/ 0 w 5758165"/>
              <a:gd name="connsiteY1" fmla="*/ 1284 h 5750091"/>
              <a:gd name="connsiteX2" fmla="*/ 2048885 w 5758165"/>
              <a:gd name="connsiteY2" fmla="*/ 0 h 5750091"/>
              <a:gd name="connsiteX3" fmla="*/ 3708867 w 5758165"/>
              <a:gd name="connsiteY3" fmla="*/ 0 h 5750091"/>
              <a:gd name="connsiteX4" fmla="*/ 5758165 w 5758165"/>
              <a:gd name="connsiteY4" fmla="*/ 311 h 5750091"/>
              <a:gd name="connsiteX5" fmla="*/ 5753402 w 5758165"/>
              <a:gd name="connsiteY5" fmla="*/ 2044535 h 5750091"/>
              <a:gd name="connsiteX6" fmla="*/ 5753402 w 5758165"/>
              <a:gd name="connsiteY6" fmla="*/ 3704516 h 5750091"/>
              <a:gd name="connsiteX7" fmla="*/ 3708867 w 5758165"/>
              <a:gd name="connsiteY7" fmla="*/ 5749051 h 5750091"/>
              <a:gd name="connsiteX8" fmla="*/ 2048885 w 5758165"/>
              <a:gd name="connsiteY8" fmla="*/ 5749051 h 5750091"/>
              <a:gd name="connsiteX9" fmla="*/ 6743 w 5758165"/>
              <a:gd name="connsiteY9" fmla="*/ 5750091 h 5750091"/>
              <a:gd name="connsiteX10" fmla="*/ 4350 w 5758165"/>
              <a:gd name="connsiteY10" fmla="*/ 3704516 h 5750091"/>
              <a:gd name="connsiteX11" fmla="*/ 4350 w 5758165"/>
              <a:gd name="connsiteY11" fmla="*/ 2044535 h 5750091"/>
              <a:gd name="connsiteX0" fmla="*/ 4350 w 5758165"/>
              <a:gd name="connsiteY0" fmla="*/ 2044535 h 5763339"/>
              <a:gd name="connsiteX1" fmla="*/ 0 w 5758165"/>
              <a:gd name="connsiteY1" fmla="*/ 1284 h 5763339"/>
              <a:gd name="connsiteX2" fmla="*/ 2048885 w 5758165"/>
              <a:gd name="connsiteY2" fmla="*/ 0 h 5763339"/>
              <a:gd name="connsiteX3" fmla="*/ 3708867 w 5758165"/>
              <a:gd name="connsiteY3" fmla="*/ 0 h 5763339"/>
              <a:gd name="connsiteX4" fmla="*/ 5758165 w 5758165"/>
              <a:gd name="connsiteY4" fmla="*/ 311 h 5763339"/>
              <a:gd name="connsiteX5" fmla="*/ 5753402 w 5758165"/>
              <a:gd name="connsiteY5" fmla="*/ 2044535 h 5763339"/>
              <a:gd name="connsiteX6" fmla="*/ 5753402 w 5758165"/>
              <a:gd name="connsiteY6" fmla="*/ 3704516 h 5763339"/>
              <a:gd name="connsiteX7" fmla="*/ 3194517 w 5758165"/>
              <a:gd name="connsiteY7" fmla="*/ 5763339 h 5763339"/>
              <a:gd name="connsiteX8" fmla="*/ 2048885 w 5758165"/>
              <a:gd name="connsiteY8" fmla="*/ 5749051 h 5763339"/>
              <a:gd name="connsiteX9" fmla="*/ 6743 w 5758165"/>
              <a:gd name="connsiteY9" fmla="*/ 5750091 h 5763339"/>
              <a:gd name="connsiteX10" fmla="*/ 4350 w 5758165"/>
              <a:gd name="connsiteY10" fmla="*/ 3704516 h 5763339"/>
              <a:gd name="connsiteX11" fmla="*/ 4350 w 5758165"/>
              <a:gd name="connsiteY11" fmla="*/ 2044535 h 5763339"/>
              <a:gd name="connsiteX0" fmla="*/ 4350 w 5772452"/>
              <a:gd name="connsiteY0" fmla="*/ 2044535 h 5763339"/>
              <a:gd name="connsiteX1" fmla="*/ 0 w 5772452"/>
              <a:gd name="connsiteY1" fmla="*/ 1284 h 5763339"/>
              <a:gd name="connsiteX2" fmla="*/ 2048885 w 5772452"/>
              <a:gd name="connsiteY2" fmla="*/ 0 h 5763339"/>
              <a:gd name="connsiteX3" fmla="*/ 3708867 w 5772452"/>
              <a:gd name="connsiteY3" fmla="*/ 0 h 5763339"/>
              <a:gd name="connsiteX4" fmla="*/ 5758165 w 5772452"/>
              <a:gd name="connsiteY4" fmla="*/ 311 h 5763339"/>
              <a:gd name="connsiteX5" fmla="*/ 5753402 w 5772452"/>
              <a:gd name="connsiteY5" fmla="*/ 2044535 h 5763339"/>
              <a:gd name="connsiteX6" fmla="*/ 5772452 w 5772452"/>
              <a:gd name="connsiteY6" fmla="*/ 3890254 h 5763339"/>
              <a:gd name="connsiteX7" fmla="*/ 3194517 w 5772452"/>
              <a:gd name="connsiteY7" fmla="*/ 5763339 h 5763339"/>
              <a:gd name="connsiteX8" fmla="*/ 2048885 w 5772452"/>
              <a:gd name="connsiteY8" fmla="*/ 5749051 h 5763339"/>
              <a:gd name="connsiteX9" fmla="*/ 6743 w 5772452"/>
              <a:gd name="connsiteY9" fmla="*/ 5750091 h 5763339"/>
              <a:gd name="connsiteX10" fmla="*/ 4350 w 5772452"/>
              <a:gd name="connsiteY10" fmla="*/ 3704516 h 5763339"/>
              <a:gd name="connsiteX11" fmla="*/ 4350 w 5772452"/>
              <a:gd name="connsiteY11" fmla="*/ 2044535 h 5763339"/>
              <a:gd name="connsiteX0" fmla="*/ 4350 w 5762927"/>
              <a:gd name="connsiteY0" fmla="*/ 2044535 h 5763339"/>
              <a:gd name="connsiteX1" fmla="*/ 0 w 5762927"/>
              <a:gd name="connsiteY1" fmla="*/ 1284 h 5763339"/>
              <a:gd name="connsiteX2" fmla="*/ 2048885 w 5762927"/>
              <a:gd name="connsiteY2" fmla="*/ 0 h 5763339"/>
              <a:gd name="connsiteX3" fmla="*/ 3708867 w 5762927"/>
              <a:gd name="connsiteY3" fmla="*/ 0 h 5763339"/>
              <a:gd name="connsiteX4" fmla="*/ 5758165 w 5762927"/>
              <a:gd name="connsiteY4" fmla="*/ 311 h 5763339"/>
              <a:gd name="connsiteX5" fmla="*/ 5753402 w 5762927"/>
              <a:gd name="connsiteY5" fmla="*/ 2044535 h 5763339"/>
              <a:gd name="connsiteX6" fmla="*/ 5762927 w 5762927"/>
              <a:gd name="connsiteY6" fmla="*/ 3883111 h 5763339"/>
              <a:gd name="connsiteX7" fmla="*/ 3194517 w 5762927"/>
              <a:gd name="connsiteY7" fmla="*/ 5763339 h 5763339"/>
              <a:gd name="connsiteX8" fmla="*/ 2048885 w 5762927"/>
              <a:gd name="connsiteY8" fmla="*/ 5749051 h 5763339"/>
              <a:gd name="connsiteX9" fmla="*/ 6743 w 5762927"/>
              <a:gd name="connsiteY9" fmla="*/ 5750091 h 5763339"/>
              <a:gd name="connsiteX10" fmla="*/ 4350 w 5762927"/>
              <a:gd name="connsiteY10" fmla="*/ 3704516 h 5763339"/>
              <a:gd name="connsiteX11" fmla="*/ 4350 w 5762927"/>
              <a:gd name="connsiteY11" fmla="*/ 2044535 h 5763339"/>
              <a:gd name="connsiteX0" fmla="*/ 4350 w 5762927"/>
              <a:gd name="connsiteY0" fmla="*/ 2044535 h 5750091"/>
              <a:gd name="connsiteX1" fmla="*/ 0 w 5762927"/>
              <a:gd name="connsiteY1" fmla="*/ 1284 h 5750091"/>
              <a:gd name="connsiteX2" fmla="*/ 2048885 w 5762927"/>
              <a:gd name="connsiteY2" fmla="*/ 0 h 5750091"/>
              <a:gd name="connsiteX3" fmla="*/ 3708867 w 5762927"/>
              <a:gd name="connsiteY3" fmla="*/ 0 h 5750091"/>
              <a:gd name="connsiteX4" fmla="*/ 5758165 w 5762927"/>
              <a:gd name="connsiteY4" fmla="*/ 311 h 5750091"/>
              <a:gd name="connsiteX5" fmla="*/ 5753402 w 5762927"/>
              <a:gd name="connsiteY5" fmla="*/ 2044535 h 5750091"/>
              <a:gd name="connsiteX6" fmla="*/ 5762927 w 5762927"/>
              <a:gd name="connsiteY6" fmla="*/ 3883111 h 5750091"/>
              <a:gd name="connsiteX7" fmla="*/ 3270717 w 5762927"/>
              <a:gd name="connsiteY7" fmla="*/ 5741908 h 5750091"/>
              <a:gd name="connsiteX8" fmla="*/ 2048885 w 5762927"/>
              <a:gd name="connsiteY8" fmla="*/ 5749051 h 5750091"/>
              <a:gd name="connsiteX9" fmla="*/ 6743 w 5762927"/>
              <a:gd name="connsiteY9" fmla="*/ 5750091 h 5750091"/>
              <a:gd name="connsiteX10" fmla="*/ 4350 w 5762927"/>
              <a:gd name="connsiteY10" fmla="*/ 3704516 h 5750091"/>
              <a:gd name="connsiteX11" fmla="*/ 4350 w 5762927"/>
              <a:gd name="connsiteY11" fmla="*/ 2044535 h 575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2927" h="5750091">
                <a:moveTo>
                  <a:pt x="4350" y="2044535"/>
                </a:moveTo>
                <a:lnTo>
                  <a:pt x="0" y="1284"/>
                </a:lnTo>
                <a:lnTo>
                  <a:pt x="2048885" y="0"/>
                </a:lnTo>
                <a:lnTo>
                  <a:pt x="3708867" y="0"/>
                </a:lnTo>
                <a:lnTo>
                  <a:pt x="5758165" y="311"/>
                </a:lnTo>
                <a:cubicBezTo>
                  <a:pt x="5757371" y="679338"/>
                  <a:pt x="5754196" y="1365508"/>
                  <a:pt x="5753402" y="2044535"/>
                </a:cubicBezTo>
                <a:lnTo>
                  <a:pt x="5762927" y="3883111"/>
                </a:lnTo>
                <a:cubicBezTo>
                  <a:pt x="5762927" y="5012277"/>
                  <a:pt x="4399883" y="5741908"/>
                  <a:pt x="3270717" y="5741908"/>
                </a:cubicBezTo>
                <a:lnTo>
                  <a:pt x="2048885" y="5749051"/>
                </a:lnTo>
                <a:lnTo>
                  <a:pt x="6743" y="5750091"/>
                </a:lnTo>
                <a:cubicBezTo>
                  <a:pt x="6739" y="5072201"/>
                  <a:pt x="4354" y="4382406"/>
                  <a:pt x="4350" y="3704516"/>
                </a:cubicBezTo>
                <a:lnTo>
                  <a:pt x="4350" y="2044535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79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19" y="755653"/>
            <a:ext cx="5087537" cy="6085415"/>
          </a:xfrm>
        </p:spPr>
        <p:txBody>
          <a:bodyPr anchor="ctr" anchorCtr="0"/>
          <a:lstStyle>
            <a:lvl1pPr marL="128588" indent="-128588">
              <a:lnSpc>
                <a:spcPct val="95000"/>
              </a:lnSpc>
              <a:spcBef>
                <a:spcPts val="0"/>
              </a:spcBef>
              <a:defRPr sz="2400">
                <a:solidFill>
                  <a:schemeClr val="accent1"/>
                </a:solidFill>
              </a:defRPr>
            </a:lvl1pPr>
            <a:lvl2pPr marL="128588" indent="-128588">
              <a:lnSpc>
                <a:spcPct val="95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2pPr>
            <a:lvl3pPr marL="128588" indent="-128588">
              <a:lnSpc>
                <a:spcPct val="95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3pPr>
            <a:lvl4pPr marL="128588" indent="-128588">
              <a:lnSpc>
                <a:spcPct val="95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4pPr>
            <a:lvl5pPr marL="128588" indent="-128588">
              <a:lnSpc>
                <a:spcPct val="95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/>
              <a:t>14/12/2016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441540" y="-6764"/>
            <a:ext cx="5763340" cy="7674927"/>
          </a:xfrm>
          <a:custGeom>
            <a:avLst/>
            <a:gdLst>
              <a:gd name="connsiteX0" fmla="*/ 0 w 5749052"/>
              <a:gd name="connsiteY0" fmla="*/ 2044535 h 5749051"/>
              <a:gd name="connsiteX1" fmla="*/ 2044535 w 5749052"/>
              <a:gd name="connsiteY1" fmla="*/ 0 h 5749051"/>
              <a:gd name="connsiteX2" fmla="*/ 3704517 w 5749052"/>
              <a:gd name="connsiteY2" fmla="*/ 0 h 5749051"/>
              <a:gd name="connsiteX3" fmla="*/ 5749052 w 5749052"/>
              <a:gd name="connsiteY3" fmla="*/ 2044535 h 5749051"/>
              <a:gd name="connsiteX4" fmla="*/ 5749052 w 5749052"/>
              <a:gd name="connsiteY4" fmla="*/ 3704516 h 5749051"/>
              <a:gd name="connsiteX5" fmla="*/ 3704517 w 5749052"/>
              <a:gd name="connsiteY5" fmla="*/ 5749051 h 5749051"/>
              <a:gd name="connsiteX6" fmla="*/ 2044535 w 5749052"/>
              <a:gd name="connsiteY6" fmla="*/ 5749051 h 5749051"/>
              <a:gd name="connsiteX7" fmla="*/ 0 w 5749052"/>
              <a:gd name="connsiteY7" fmla="*/ 3704516 h 5749051"/>
              <a:gd name="connsiteX8" fmla="*/ 0 w 5749052"/>
              <a:gd name="connsiteY8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235331 w 5984383"/>
              <a:gd name="connsiteY0" fmla="*/ 2044535 h 5749051"/>
              <a:gd name="connsiteX1" fmla="*/ 0 w 5984383"/>
              <a:gd name="connsiteY1" fmla="*/ 17953 h 5749051"/>
              <a:gd name="connsiteX2" fmla="*/ 2279866 w 5984383"/>
              <a:gd name="connsiteY2" fmla="*/ 0 h 5749051"/>
              <a:gd name="connsiteX3" fmla="*/ 3939848 w 5984383"/>
              <a:gd name="connsiteY3" fmla="*/ 0 h 5749051"/>
              <a:gd name="connsiteX4" fmla="*/ 5984383 w 5984383"/>
              <a:gd name="connsiteY4" fmla="*/ 2044535 h 5749051"/>
              <a:gd name="connsiteX5" fmla="*/ 5984383 w 5984383"/>
              <a:gd name="connsiteY5" fmla="*/ 3704516 h 5749051"/>
              <a:gd name="connsiteX6" fmla="*/ 3939848 w 5984383"/>
              <a:gd name="connsiteY6" fmla="*/ 5749051 h 5749051"/>
              <a:gd name="connsiteX7" fmla="*/ 2279866 w 5984383"/>
              <a:gd name="connsiteY7" fmla="*/ 5749051 h 5749051"/>
              <a:gd name="connsiteX8" fmla="*/ 235331 w 5984383"/>
              <a:gd name="connsiteY8" fmla="*/ 3704516 h 5749051"/>
              <a:gd name="connsiteX9" fmla="*/ 235331 w 5984383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753402 w 5753402"/>
              <a:gd name="connsiteY4" fmla="*/ 2044535 h 5749051"/>
              <a:gd name="connsiteX5" fmla="*/ 5753402 w 5753402"/>
              <a:gd name="connsiteY5" fmla="*/ 3704516 h 5749051"/>
              <a:gd name="connsiteX6" fmla="*/ 3708867 w 5753402"/>
              <a:gd name="connsiteY6" fmla="*/ 5749051 h 5749051"/>
              <a:gd name="connsiteX7" fmla="*/ 2048885 w 5753402"/>
              <a:gd name="connsiteY7" fmla="*/ 5749051 h 5749051"/>
              <a:gd name="connsiteX8" fmla="*/ 4350 w 5753402"/>
              <a:gd name="connsiteY8" fmla="*/ 3704516 h 5749051"/>
              <a:gd name="connsiteX9" fmla="*/ 4350 w 5753402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5783"/>
              <a:gd name="connsiteY0" fmla="*/ 2044535 h 5749051"/>
              <a:gd name="connsiteX1" fmla="*/ 0 w 5755783"/>
              <a:gd name="connsiteY1" fmla="*/ 1284 h 5749051"/>
              <a:gd name="connsiteX2" fmla="*/ 2048885 w 5755783"/>
              <a:gd name="connsiteY2" fmla="*/ 0 h 5749051"/>
              <a:gd name="connsiteX3" fmla="*/ 3708867 w 5755783"/>
              <a:gd name="connsiteY3" fmla="*/ 0 h 5749051"/>
              <a:gd name="connsiteX4" fmla="*/ 5755783 w 5755783"/>
              <a:gd name="connsiteY4" fmla="*/ 7455 h 5749051"/>
              <a:gd name="connsiteX5" fmla="*/ 5753402 w 5755783"/>
              <a:gd name="connsiteY5" fmla="*/ 2044535 h 5749051"/>
              <a:gd name="connsiteX6" fmla="*/ 5753402 w 5755783"/>
              <a:gd name="connsiteY6" fmla="*/ 3704516 h 5749051"/>
              <a:gd name="connsiteX7" fmla="*/ 3708867 w 5755783"/>
              <a:gd name="connsiteY7" fmla="*/ 5749051 h 5749051"/>
              <a:gd name="connsiteX8" fmla="*/ 2048885 w 5755783"/>
              <a:gd name="connsiteY8" fmla="*/ 5749051 h 5749051"/>
              <a:gd name="connsiteX9" fmla="*/ 4350 w 5755783"/>
              <a:gd name="connsiteY9" fmla="*/ 3704516 h 5749051"/>
              <a:gd name="connsiteX10" fmla="*/ 4350 w 5755783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4350 w 5758165"/>
              <a:gd name="connsiteY9" fmla="*/ 3704516 h 5749051"/>
              <a:gd name="connsiteX10" fmla="*/ 4350 w 5758165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70674"/>
              <a:gd name="connsiteY0" fmla="*/ 2044535 h 5749051"/>
              <a:gd name="connsiteX1" fmla="*/ 0 w 5770674"/>
              <a:gd name="connsiteY1" fmla="*/ 1284 h 5749051"/>
              <a:gd name="connsiteX2" fmla="*/ 2048885 w 5770674"/>
              <a:gd name="connsiteY2" fmla="*/ 0 h 5749051"/>
              <a:gd name="connsiteX3" fmla="*/ 3708867 w 5770674"/>
              <a:gd name="connsiteY3" fmla="*/ 0 h 5749051"/>
              <a:gd name="connsiteX4" fmla="*/ 5758165 w 5770674"/>
              <a:gd name="connsiteY4" fmla="*/ 311 h 5749051"/>
              <a:gd name="connsiteX5" fmla="*/ 5753402 w 5770674"/>
              <a:gd name="connsiteY5" fmla="*/ 2044535 h 5749051"/>
              <a:gd name="connsiteX6" fmla="*/ 5753402 w 5770674"/>
              <a:gd name="connsiteY6" fmla="*/ 3704516 h 5749051"/>
              <a:gd name="connsiteX7" fmla="*/ 5770674 w 5770674"/>
              <a:gd name="connsiteY7" fmla="*/ 5736172 h 5749051"/>
              <a:gd name="connsiteX8" fmla="*/ 3708867 w 5770674"/>
              <a:gd name="connsiteY8" fmla="*/ 5749051 h 5749051"/>
              <a:gd name="connsiteX9" fmla="*/ 2048885 w 5770674"/>
              <a:gd name="connsiteY9" fmla="*/ 5749051 h 5749051"/>
              <a:gd name="connsiteX10" fmla="*/ 4350 w 5770674"/>
              <a:gd name="connsiteY10" fmla="*/ 3704516 h 5749051"/>
              <a:gd name="connsiteX11" fmla="*/ 4350 w 5770674"/>
              <a:gd name="connsiteY11" fmla="*/ 2044535 h 5749051"/>
              <a:gd name="connsiteX0" fmla="*/ 4350 w 5758165"/>
              <a:gd name="connsiteY0" fmla="*/ 2044535 h 5755222"/>
              <a:gd name="connsiteX1" fmla="*/ 0 w 5758165"/>
              <a:gd name="connsiteY1" fmla="*/ 1284 h 5755222"/>
              <a:gd name="connsiteX2" fmla="*/ 2048885 w 5758165"/>
              <a:gd name="connsiteY2" fmla="*/ 0 h 5755222"/>
              <a:gd name="connsiteX3" fmla="*/ 3708867 w 5758165"/>
              <a:gd name="connsiteY3" fmla="*/ 0 h 5755222"/>
              <a:gd name="connsiteX4" fmla="*/ 5758165 w 5758165"/>
              <a:gd name="connsiteY4" fmla="*/ 311 h 5755222"/>
              <a:gd name="connsiteX5" fmla="*/ 5753402 w 5758165"/>
              <a:gd name="connsiteY5" fmla="*/ 2044535 h 5755222"/>
              <a:gd name="connsiteX6" fmla="*/ 5753402 w 5758165"/>
              <a:gd name="connsiteY6" fmla="*/ 3704516 h 5755222"/>
              <a:gd name="connsiteX7" fmla="*/ 5754005 w 5758165"/>
              <a:gd name="connsiteY7" fmla="*/ 5755222 h 5755222"/>
              <a:gd name="connsiteX8" fmla="*/ 3708867 w 5758165"/>
              <a:gd name="connsiteY8" fmla="*/ 5749051 h 5755222"/>
              <a:gd name="connsiteX9" fmla="*/ 2048885 w 5758165"/>
              <a:gd name="connsiteY9" fmla="*/ 5749051 h 5755222"/>
              <a:gd name="connsiteX10" fmla="*/ 4350 w 5758165"/>
              <a:gd name="connsiteY10" fmla="*/ 3704516 h 5755222"/>
              <a:gd name="connsiteX11" fmla="*/ 4350 w 5758165"/>
              <a:gd name="connsiteY11" fmla="*/ 2044535 h 5755222"/>
              <a:gd name="connsiteX0" fmla="*/ 4350 w 5758165"/>
              <a:gd name="connsiteY0" fmla="*/ 2044535 h 5763339"/>
              <a:gd name="connsiteX1" fmla="*/ 0 w 5758165"/>
              <a:gd name="connsiteY1" fmla="*/ 1284 h 5763339"/>
              <a:gd name="connsiteX2" fmla="*/ 2048885 w 5758165"/>
              <a:gd name="connsiteY2" fmla="*/ 0 h 5763339"/>
              <a:gd name="connsiteX3" fmla="*/ 3708867 w 5758165"/>
              <a:gd name="connsiteY3" fmla="*/ 0 h 5763339"/>
              <a:gd name="connsiteX4" fmla="*/ 5758165 w 5758165"/>
              <a:gd name="connsiteY4" fmla="*/ 311 h 5763339"/>
              <a:gd name="connsiteX5" fmla="*/ 5753402 w 5758165"/>
              <a:gd name="connsiteY5" fmla="*/ 2044535 h 5763339"/>
              <a:gd name="connsiteX6" fmla="*/ 5753402 w 5758165"/>
              <a:gd name="connsiteY6" fmla="*/ 3704516 h 5763339"/>
              <a:gd name="connsiteX7" fmla="*/ 5754005 w 5758165"/>
              <a:gd name="connsiteY7" fmla="*/ 5755222 h 5763339"/>
              <a:gd name="connsiteX8" fmla="*/ 3708867 w 5758165"/>
              <a:gd name="connsiteY8" fmla="*/ 5749051 h 5763339"/>
              <a:gd name="connsiteX9" fmla="*/ 2287010 w 5758165"/>
              <a:gd name="connsiteY9" fmla="*/ 5763339 h 5763339"/>
              <a:gd name="connsiteX10" fmla="*/ 4350 w 5758165"/>
              <a:gd name="connsiteY10" fmla="*/ 3704516 h 5763339"/>
              <a:gd name="connsiteX11" fmla="*/ 4350 w 5758165"/>
              <a:gd name="connsiteY11" fmla="*/ 2044535 h 5763339"/>
              <a:gd name="connsiteX0" fmla="*/ 4350 w 5758165"/>
              <a:gd name="connsiteY0" fmla="*/ 2044535 h 5763339"/>
              <a:gd name="connsiteX1" fmla="*/ 0 w 5758165"/>
              <a:gd name="connsiteY1" fmla="*/ 1284 h 5763339"/>
              <a:gd name="connsiteX2" fmla="*/ 2048885 w 5758165"/>
              <a:gd name="connsiteY2" fmla="*/ 0 h 5763339"/>
              <a:gd name="connsiteX3" fmla="*/ 3708867 w 5758165"/>
              <a:gd name="connsiteY3" fmla="*/ 0 h 5763339"/>
              <a:gd name="connsiteX4" fmla="*/ 5758165 w 5758165"/>
              <a:gd name="connsiteY4" fmla="*/ 311 h 5763339"/>
              <a:gd name="connsiteX5" fmla="*/ 5753402 w 5758165"/>
              <a:gd name="connsiteY5" fmla="*/ 2044535 h 5763339"/>
              <a:gd name="connsiteX6" fmla="*/ 5753402 w 5758165"/>
              <a:gd name="connsiteY6" fmla="*/ 3704516 h 5763339"/>
              <a:gd name="connsiteX7" fmla="*/ 5754005 w 5758165"/>
              <a:gd name="connsiteY7" fmla="*/ 5755222 h 5763339"/>
              <a:gd name="connsiteX8" fmla="*/ 3708867 w 5758165"/>
              <a:gd name="connsiteY8" fmla="*/ 5749051 h 5763339"/>
              <a:gd name="connsiteX9" fmla="*/ 2287010 w 5758165"/>
              <a:gd name="connsiteY9" fmla="*/ 5763339 h 5763339"/>
              <a:gd name="connsiteX10" fmla="*/ 13875 w 5758165"/>
              <a:gd name="connsiteY10" fmla="*/ 3740235 h 5763339"/>
              <a:gd name="connsiteX11" fmla="*/ 4350 w 5758165"/>
              <a:gd name="connsiteY11" fmla="*/ 2044535 h 5763339"/>
              <a:gd name="connsiteX0" fmla="*/ 4350 w 5758165"/>
              <a:gd name="connsiteY0" fmla="*/ 2044535 h 5756195"/>
              <a:gd name="connsiteX1" fmla="*/ 0 w 5758165"/>
              <a:gd name="connsiteY1" fmla="*/ 1284 h 5756195"/>
              <a:gd name="connsiteX2" fmla="*/ 2048885 w 5758165"/>
              <a:gd name="connsiteY2" fmla="*/ 0 h 5756195"/>
              <a:gd name="connsiteX3" fmla="*/ 3708867 w 5758165"/>
              <a:gd name="connsiteY3" fmla="*/ 0 h 5756195"/>
              <a:gd name="connsiteX4" fmla="*/ 5758165 w 5758165"/>
              <a:gd name="connsiteY4" fmla="*/ 311 h 5756195"/>
              <a:gd name="connsiteX5" fmla="*/ 5753402 w 5758165"/>
              <a:gd name="connsiteY5" fmla="*/ 2044535 h 5756195"/>
              <a:gd name="connsiteX6" fmla="*/ 5753402 w 5758165"/>
              <a:gd name="connsiteY6" fmla="*/ 3704516 h 5756195"/>
              <a:gd name="connsiteX7" fmla="*/ 5754005 w 5758165"/>
              <a:gd name="connsiteY7" fmla="*/ 5755222 h 5756195"/>
              <a:gd name="connsiteX8" fmla="*/ 3708867 w 5758165"/>
              <a:gd name="connsiteY8" fmla="*/ 5749051 h 5756195"/>
              <a:gd name="connsiteX9" fmla="*/ 2372735 w 5758165"/>
              <a:gd name="connsiteY9" fmla="*/ 5756195 h 5756195"/>
              <a:gd name="connsiteX10" fmla="*/ 13875 w 5758165"/>
              <a:gd name="connsiteY10" fmla="*/ 3740235 h 5756195"/>
              <a:gd name="connsiteX11" fmla="*/ 4350 w 5758165"/>
              <a:gd name="connsiteY11" fmla="*/ 2044535 h 5756195"/>
              <a:gd name="connsiteX0" fmla="*/ 9525 w 5763340"/>
              <a:gd name="connsiteY0" fmla="*/ 2044535 h 5756195"/>
              <a:gd name="connsiteX1" fmla="*/ 5175 w 5763340"/>
              <a:gd name="connsiteY1" fmla="*/ 1284 h 5756195"/>
              <a:gd name="connsiteX2" fmla="*/ 2054060 w 5763340"/>
              <a:gd name="connsiteY2" fmla="*/ 0 h 5756195"/>
              <a:gd name="connsiteX3" fmla="*/ 3714042 w 5763340"/>
              <a:gd name="connsiteY3" fmla="*/ 0 h 5756195"/>
              <a:gd name="connsiteX4" fmla="*/ 5763340 w 5763340"/>
              <a:gd name="connsiteY4" fmla="*/ 311 h 5756195"/>
              <a:gd name="connsiteX5" fmla="*/ 5758577 w 5763340"/>
              <a:gd name="connsiteY5" fmla="*/ 2044535 h 5756195"/>
              <a:gd name="connsiteX6" fmla="*/ 5758577 w 5763340"/>
              <a:gd name="connsiteY6" fmla="*/ 3704516 h 5756195"/>
              <a:gd name="connsiteX7" fmla="*/ 5759180 w 5763340"/>
              <a:gd name="connsiteY7" fmla="*/ 5755222 h 5756195"/>
              <a:gd name="connsiteX8" fmla="*/ 3714042 w 5763340"/>
              <a:gd name="connsiteY8" fmla="*/ 5749051 h 5756195"/>
              <a:gd name="connsiteX9" fmla="*/ 2377910 w 5763340"/>
              <a:gd name="connsiteY9" fmla="*/ 5756195 h 5756195"/>
              <a:gd name="connsiteX10" fmla="*/ 0 w 5763340"/>
              <a:gd name="connsiteY10" fmla="*/ 3825960 h 5756195"/>
              <a:gd name="connsiteX11" fmla="*/ 9525 w 5763340"/>
              <a:gd name="connsiteY11" fmla="*/ 2044535 h 575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3340" h="5756195">
                <a:moveTo>
                  <a:pt x="9525" y="2044535"/>
                </a:moveTo>
                <a:lnTo>
                  <a:pt x="5175" y="1284"/>
                </a:lnTo>
                <a:lnTo>
                  <a:pt x="2054060" y="0"/>
                </a:lnTo>
                <a:lnTo>
                  <a:pt x="3714042" y="0"/>
                </a:lnTo>
                <a:lnTo>
                  <a:pt x="5763340" y="311"/>
                </a:lnTo>
                <a:cubicBezTo>
                  <a:pt x="5762546" y="679338"/>
                  <a:pt x="5759371" y="1365508"/>
                  <a:pt x="5758577" y="2044535"/>
                </a:cubicBezTo>
                <a:lnTo>
                  <a:pt x="5758577" y="3704516"/>
                </a:lnTo>
                <a:lnTo>
                  <a:pt x="5759180" y="5755222"/>
                </a:lnTo>
                <a:lnTo>
                  <a:pt x="3714042" y="5749051"/>
                </a:lnTo>
                <a:lnTo>
                  <a:pt x="2377910" y="5756195"/>
                </a:lnTo>
                <a:cubicBezTo>
                  <a:pt x="1248744" y="5756195"/>
                  <a:pt x="0" y="4955126"/>
                  <a:pt x="0" y="3825960"/>
                </a:cubicBezTo>
                <a:lnTo>
                  <a:pt x="9525" y="204453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17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999" y="704045"/>
            <a:ext cx="11257200" cy="13435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99" y="2696633"/>
            <a:ext cx="11257200" cy="496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4191" y="8609245"/>
            <a:ext cx="72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F0D99DE-1A57-4F94-BF2E-C9E87366E124}" type="datetime1">
              <a:rPr lang="en-GB" smtClean="0"/>
              <a:pPr/>
              <a:t>14/12/2016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0812" y="8609245"/>
            <a:ext cx="6114625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Private and confidential     Presentation Title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63550" y="8609245"/>
            <a:ext cx="1905000" cy="288000"/>
          </a:xfrm>
          <a:prstGeom prst="rect">
            <a:avLst/>
          </a:prstGeom>
          <a:noFill/>
        </p:spPr>
        <p:txBody>
          <a:bodyPr wrap="square" lIns="0" tIns="0" rIns="0" bIns="0" numCol="1" spcCol="151200" rtlCol="0">
            <a:noAutofit/>
          </a:bodyPr>
          <a:lstStyle/>
          <a:p>
            <a:fld id="{EF540DAE-C9AD-4AB7-834A-30F15928ADCF}" type="slidenum">
              <a:rPr lang="en-GB" sz="1000" smtClean="0">
                <a:solidFill>
                  <a:schemeClr val="accent1"/>
                </a:solidFill>
              </a:rPr>
              <a:pPr/>
              <a:t>‹#›</a:t>
            </a:fld>
            <a:r>
              <a:rPr lang="en-GB" sz="1000" dirty="0" smtClean="0">
                <a:solidFill>
                  <a:schemeClr val="accent1"/>
                </a:solidFill>
              </a:rPr>
              <a:t>    </a:t>
            </a:r>
            <a:r>
              <a:rPr lang="en-GB" sz="1000" baseline="0" dirty="0" smtClean="0">
                <a:solidFill>
                  <a:schemeClr val="accent1"/>
                </a:solidFill>
              </a:rPr>
              <a:t> </a:t>
            </a:r>
            <a:r>
              <a:rPr lang="en-GB" sz="1000" dirty="0" smtClean="0">
                <a:solidFill>
                  <a:schemeClr val="accent1"/>
                </a:solidFill>
              </a:rPr>
              <a:t>© Experian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9250956"/>
            <a:ext cx="1080000" cy="28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F540DAE-C9AD-4AB7-834A-30F15928ADC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175818" y="8351520"/>
            <a:ext cx="1654233" cy="54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6" r:id="rId3"/>
    <p:sldLayoutId id="2147483657" r:id="rId4"/>
    <p:sldLayoutId id="2147483650" r:id="rId5"/>
    <p:sldLayoutId id="2147483663" r:id="rId6"/>
    <p:sldLayoutId id="2147483664" r:id="rId7"/>
    <p:sldLayoutId id="2147483665" r:id="rId8"/>
    <p:sldLayoutId id="2147483667" r:id="rId9"/>
    <p:sldLayoutId id="2147483666" r:id="rId10"/>
    <p:sldLayoutId id="2147483660" r:id="rId11"/>
    <p:sldLayoutId id="2147483661" r:id="rId12"/>
    <p:sldLayoutId id="2147483662" r:id="rId13"/>
    <p:sldLayoutId id="2147483658" r:id="rId14"/>
    <p:sldLayoutId id="2147483654" r:id="rId15"/>
    <p:sldLayoutId id="214748365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365125" indent="-2190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512763" indent="-147638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742950" indent="-230188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80" userDrawn="1">
          <p15:clr>
            <a:srgbClr val="547EBF"/>
          </p15:clr>
        </p15:guide>
        <p15:guide id="2" pos="3849" userDrawn="1">
          <p15:clr>
            <a:srgbClr val="547EBF"/>
          </p15:clr>
        </p15:guide>
        <p15:guide id="3" pos="292" userDrawn="1">
          <p15:clr>
            <a:srgbClr val="F26B43"/>
          </p15:clr>
        </p15:guide>
        <p15:guide id="4" pos="901" userDrawn="1">
          <p15:clr>
            <a:srgbClr val="F26B43"/>
          </p15:clr>
        </p15:guide>
        <p15:guide id="5" pos="1501" userDrawn="1">
          <p15:clr>
            <a:srgbClr val="F26B43"/>
          </p15:clr>
        </p15:guide>
        <p15:guide id="6" pos="2093" userDrawn="1">
          <p15:clr>
            <a:srgbClr val="F26B43"/>
          </p15:clr>
        </p15:guide>
        <p15:guide id="7" pos="2693" userDrawn="1">
          <p15:clr>
            <a:srgbClr val="F26B43"/>
          </p15:clr>
        </p15:guide>
        <p15:guide id="8" pos="4497" userDrawn="1">
          <p15:clr>
            <a:srgbClr val="F26B43"/>
          </p15:clr>
        </p15:guide>
        <p15:guide id="9" pos="3894" userDrawn="1">
          <p15:clr>
            <a:srgbClr val="F26B43"/>
          </p15:clr>
        </p15:guide>
        <p15:guide id="10" pos="3294" userDrawn="1">
          <p15:clr>
            <a:srgbClr val="F26B43"/>
          </p15:clr>
        </p15:guide>
        <p15:guide id="11" pos="5094" userDrawn="1">
          <p15:clr>
            <a:srgbClr val="F26B43"/>
          </p15:clr>
        </p15:guide>
        <p15:guide id="12" pos="5687" userDrawn="1">
          <p15:clr>
            <a:srgbClr val="F26B43"/>
          </p15:clr>
        </p15:guide>
        <p15:guide id="13" pos="6287" userDrawn="1">
          <p15:clr>
            <a:srgbClr val="F26B43"/>
          </p15:clr>
        </p15:guide>
        <p15:guide id="14" pos="6888" userDrawn="1">
          <p15:clr>
            <a:srgbClr val="F26B43"/>
          </p15:clr>
        </p15:guide>
        <p15:guide id="15" pos="7399" userDrawn="1">
          <p15:clr>
            <a:srgbClr val="F26B43"/>
          </p15:clr>
        </p15:guide>
        <p15:guide id="16" pos="804" userDrawn="1">
          <p15:clr>
            <a:srgbClr val="F26B43"/>
          </p15:clr>
        </p15:guide>
        <p15:guide id="17" pos="1410" userDrawn="1">
          <p15:clr>
            <a:srgbClr val="F26B43"/>
          </p15:clr>
        </p15:guide>
        <p15:guide id="18" pos="2010" userDrawn="1">
          <p15:clr>
            <a:srgbClr val="F26B43"/>
          </p15:clr>
        </p15:guide>
        <p15:guide id="19" pos="2607" userDrawn="1">
          <p15:clr>
            <a:srgbClr val="F26B43"/>
          </p15:clr>
        </p15:guide>
        <p15:guide id="20" pos="3204" userDrawn="1">
          <p15:clr>
            <a:srgbClr val="F26B43"/>
          </p15:clr>
        </p15:guide>
        <p15:guide id="21" pos="3804" userDrawn="1">
          <p15:clr>
            <a:srgbClr val="F26B43"/>
          </p15:clr>
        </p15:guide>
        <p15:guide id="22" pos="4404" userDrawn="1">
          <p15:clr>
            <a:srgbClr val="F26B43"/>
          </p15:clr>
        </p15:guide>
        <p15:guide id="23" pos="5007" userDrawn="1">
          <p15:clr>
            <a:srgbClr val="F26B43"/>
          </p15:clr>
        </p15:guide>
        <p15:guide id="24" pos="5604" userDrawn="1">
          <p15:clr>
            <a:srgbClr val="F26B43"/>
          </p15:clr>
        </p15:guide>
        <p15:guide id="25" pos="6195" userDrawn="1">
          <p15:clr>
            <a:srgbClr val="F26B43"/>
          </p15:clr>
        </p15:guide>
        <p15:guide id="26" pos="6798" userDrawn="1">
          <p15:clr>
            <a:srgbClr val="F26B43"/>
          </p15:clr>
        </p15:guide>
        <p15:guide id="27" orient="horz" pos="476" userDrawn="1">
          <p15:clr>
            <a:srgbClr val="F26B43"/>
          </p15:clr>
        </p15:guide>
        <p15:guide id="28" orient="horz" pos="1071" userDrawn="1">
          <p15:clr>
            <a:srgbClr val="F26B43"/>
          </p15:clr>
        </p15:guide>
        <p15:guide id="29" orient="horz" pos="1699" userDrawn="1">
          <p15:clr>
            <a:srgbClr val="F26B43"/>
          </p15:clr>
        </p15:guide>
        <p15:guide id="30" orient="horz" pos="5192" userDrawn="1">
          <p15:clr>
            <a:srgbClr val="F26B43"/>
          </p15:clr>
        </p15:guide>
        <p15:guide id="31" orient="horz" pos="5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25.xml"/><Relationship Id="rId18" Type="http://schemas.openxmlformats.org/officeDocument/2006/relationships/slide" Target="slide21.xml"/><Relationship Id="rId26" Type="http://schemas.openxmlformats.org/officeDocument/2006/relationships/slide" Target="slide32.xml"/><Relationship Id="rId3" Type="http://schemas.openxmlformats.org/officeDocument/2006/relationships/slide" Target="slide4.xml"/><Relationship Id="rId21" Type="http://schemas.openxmlformats.org/officeDocument/2006/relationships/slide" Target="slide7.xml"/><Relationship Id="rId7" Type="http://schemas.openxmlformats.org/officeDocument/2006/relationships/slide" Target="slide24.xml"/><Relationship Id="rId12" Type="http://schemas.openxmlformats.org/officeDocument/2006/relationships/slide" Target="slide20.xml"/><Relationship Id="rId17" Type="http://schemas.openxmlformats.org/officeDocument/2006/relationships/slide" Target="slide16.xml"/><Relationship Id="rId25" Type="http://schemas.openxmlformats.org/officeDocument/2006/relationships/slide" Target="slide27.xml"/><Relationship Id="rId2" Type="http://schemas.openxmlformats.org/officeDocument/2006/relationships/notesSlide" Target="../notesSlides/notesSlide3.xml"/><Relationship Id="rId16" Type="http://schemas.openxmlformats.org/officeDocument/2006/relationships/slide" Target="slide11.xml"/><Relationship Id="rId20" Type="http://schemas.openxmlformats.org/officeDocument/2006/relationships/slide" Target="slide31.xml"/><Relationship Id="rId29" Type="http://schemas.openxmlformats.org/officeDocument/2006/relationships/slide" Target="slide13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34.xml"/><Relationship Id="rId11" Type="http://schemas.openxmlformats.org/officeDocument/2006/relationships/slide" Target="slide15.xml"/><Relationship Id="rId24" Type="http://schemas.openxmlformats.org/officeDocument/2006/relationships/slide" Target="slide22.xml"/><Relationship Id="rId5" Type="http://schemas.openxmlformats.org/officeDocument/2006/relationships/slide" Target="slide14.xml"/><Relationship Id="rId15" Type="http://schemas.openxmlformats.org/officeDocument/2006/relationships/slide" Target="slide6.xml"/><Relationship Id="rId23" Type="http://schemas.openxmlformats.org/officeDocument/2006/relationships/slide" Target="slide17.xml"/><Relationship Id="rId28" Type="http://schemas.openxmlformats.org/officeDocument/2006/relationships/slide" Target="slide18.xml"/><Relationship Id="rId10" Type="http://schemas.openxmlformats.org/officeDocument/2006/relationships/slide" Target="slide10.xml"/><Relationship Id="rId19" Type="http://schemas.openxmlformats.org/officeDocument/2006/relationships/slide" Target="slide26.xml"/><Relationship Id="rId31" Type="http://schemas.openxmlformats.org/officeDocument/2006/relationships/slide" Target="slide33.xml"/><Relationship Id="rId4" Type="http://schemas.openxmlformats.org/officeDocument/2006/relationships/slide" Target="slide9.xml"/><Relationship Id="rId9" Type="http://schemas.openxmlformats.org/officeDocument/2006/relationships/slide" Target="slide5.xml"/><Relationship Id="rId14" Type="http://schemas.openxmlformats.org/officeDocument/2006/relationships/slide" Target="slide30.xml"/><Relationship Id="rId22" Type="http://schemas.openxmlformats.org/officeDocument/2006/relationships/slide" Target="slide35.xml"/><Relationship Id="rId27" Type="http://schemas.openxmlformats.org/officeDocument/2006/relationships/slide" Target="slide8.xml"/><Relationship Id="rId30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GB" sz="2800" dirty="0" smtClean="0">
                <a:solidFill>
                  <a:srgbClr val="26478D"/>
                </a:solidFill>
              </a:rPr>
              <a:t>Frequently misunderstood, this tally is not part of a credit report</a:t>
            </a:r>
            <a:endParaRPr lang="en-GB" sz="2800" dirty="0">
              <a:solidFill>
                <a:srgbClr val="26478D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 little thing: 200</a:t>
            </a: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10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BA2F7D"/>
                </a:solidFill>
              </a:rPr>
              <a:t>What is a credit score?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6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 smtClean="0">
                <a:solidFill>
                  <a:srgbClr val="26478D"/>
                </a:solidFill>
              </a:rPr>
              <a:t>Not a good sign, these are collected from federal, state, county and local courts and posted in your credit report</a:t>
            </a:r>
            <a:endParaRPr lang="en-US" sz="2800" dirty="0">
              <a:solidFill>
                <a:srgbClr val="26478D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 little thing</a:t>
            </a:r>
            <a:r>
              <a:rPr lang="en-GB" dirty="0" smtClean="0"/>
              <a:t>: 300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11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BA2F7D"/>
                </a:solidFill>
              </a:rPr>
              <a:t>What are public records?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75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>
                <a:solidFill>
                  <a:srgbClr val="26478D"/>
                </a:solidFill>
              </a:rPr>
              <a:t>The second most important factor in credit scores, this is how much of available revolving credit is being used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 little thing</a:t>
            </a:r>
            <a:r>
              <a:rPr lang="en-GB" dirty="0" smtClean="0"/>
              <a:t>: 400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12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BA2F7D"/>
                </a:solidFill>
              </a:rPr>
              <a:t>What is utilization?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75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>
                <a:solidFill>
                  <a:srgbClr val="26478D"/>
                </a:solidFill>
              </a:rPr>
              <a:t>Including this previously excluded housing information, has helped millions establish credit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 little thing</a:t>
            </a:r>
            <a:r>
              <a:rPr lang="en-GB" dirty="0" smtClean="0"/>
              <a:t>: 500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13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BA2F7D"/>
                </a:solidFill>
              </a:rPr>
              <a:t>What is rent payment history?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75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 smtClean="0">
                <a:solidFill>
                  <a:srgbClr val="26478D"/>
                </a:solidFill>
              </a:rPr>
              <a:t>A </a:t>
            </a:r>
            <a:r>
              <a:rPr lang="en-US" sz="2800" dirty="0">
                <a:solidFill>
                  <a:srgbClr val="26478D"/>
                </a:solidFill>
              </a:rPr>
              <a:t>credit report request for employment purposes requires the consumer to provide this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Helter, </a:t>
            </a:r>
            <a:r>
              <a:rPr lang="en-GB" dirty="0" err="1" smtClean="0"/>
              <a:t>Skelter</a:t>
            </a:r>
            <a:r>
              <a:rPr lang="en-GB" dirty="0" smtClean="0"/>
              <a:t>: 100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14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BA2F7D"/>
                </a:solidFill>
              </a:rPr>
              <a:t>What is written permission?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53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 smtClean="0">
                <a:solidFill>
                  <a:srgbClr val="26478D"/>
                </a:solidFill>
              </a:rPr>
              <a:t>This </a:t>
            </a:r>
            <a:r>
              <a:rPr lang="en-US" sz="2800" dirty="0">
                <a:solidFill>
                  <a:srgbClr val="26478D"/>
                </a:solidFill>
              </a:rPr>
              <a:t>decree does not alter joint obligations to creditors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Helter, </a:t>
            </a:r>
            <a:r>
              <a:rPr lang="en-GB" dirty="0" err="1" smtClean="0"/>
              <a:t>Skelter</a:t>
            </a:r>
            <a:r>
              <a:rPr lang="en-GB" dirty="0" smtClean="0"/>
              <a:t>: 200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15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BA2F7D"/>
                </a:solidFill>
              </a:rPr>
              <a:t>What is a divorce?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>
                <a:solidFill>
                  <a:srgbClr val="26478D"/>
                </a:solidFill>
              </a:rPr>
              <a:t>Not our fault— these folks make the decision to grant or not grant credit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Helter, </a:t>
            </a:r>
            <a:r>
              <a:rPr lang="en-GB" dirty="0" err="1" smtClean="0"/>
              <a:t>Skelter</a:t>
            </a:r>
            <a:r>
              <a:rPr lang="en-GB" dirty="0" smtClean="0"/>
              <a:t>: 300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16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BA2F7D"/>
                </a:solidFill>
              </a:rPr>
              <a:t>Who are the creditors or lenders?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>
                <a:solidFill>
                  <a:srgbClr val="26478D"/>
                </a:solidFill>
              </a:rPr>
              <a:t>Fair or not, when your name is on this type of account you are responsible for the bill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Helter, </a:t>
            </a:r>
            <a:r>
              <a:rPr lang="en-GB" dirty="0" err="1" smtClean="0"/>
              <a:t>Skelter</a:t>
            </a:r>
            <a:r>
              <a:rPr lang="en-GB" dirty="0" smtClean="0"/>
              <a:t>: 400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17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BA2F7D"/>
                </a:solidFill>
              </a:rPr>
              <a:t>What is a joint account?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>
                <a:solidFill>
                  <a:srgbClr val="26478D"/>
                </a:solidFill>
              </a:rPr>
              <a:t>This letter tells a consumer they were denied credit based on the information in their credit report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Helter, </a:t>
            </a:r>
            <a:r>
              <a:rPr lang="en-GB" dirty="0" err="1" smtClean="0"/>
              <a:t>Skelter</a:t>
            </a:r>
            <a:r>
              <a:rPr lang="en-GB" dirty="0" smtClean="0"/>
              <a:t>: 500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18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BA2F7D"/>
                </a:solidFill>
              </a:rPr>
              <a:t>What is an adverse action notice?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>
                <a:solidFill>
                  <a:srgbClr val="26478D"/>
                </a:solidFill>
              </a:rPr>
              <a:t>A “good one” is determined by lenders, not the credit reporting companies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up the number</a:t>
            </a:r>
            <a:r>
              <a:rPr lang="en-GB" dirty="0" smtClean="0"/>
              <a:t>: 100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19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BA2F7D"/>
                </a:solidFill>
              </a:rPr>
              <a:t>What is </a:t>
            </a:r>
            <a:r>
              <a:rPr lang="en-US" sz="2800" dirty="0" smtClean="0">
                <a:solidFill>
                  <a:srgbClr val="BA2F7D"/>
                </a:solidFill>
              </a:rPr>
              <a:t>a good credit score?</a:t>
            </a:r>
            <a:endParaRPr lang="en-US" sz="2800" dirty="0">
              <a:solidFill>
                <a:srgbClr val="BA2F7D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2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Tell me a question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to name/names</a:t>
            </a:r>
          </a:p>
          <a:p>
            <a:endParaRPr lang="en-US" dirty="0"/>
          </a:p>
          <a:p>
            <a:r>
              <a:rPr lang="en-US" dirty="0" smtClean="0"/>
              <a:t>Presented by Name of Presenter</a:t>
            </a:r>
          </a:p>
          <a:p>
            <a:r>
              <a:rPr lang="en-US" dirty="0" smtClean="0"/>
              <a:t>Day/Month/Year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2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>
                <a:solidFill>
                  <a:srgbClr val="26478D"/>
                </a:solidFill>
              </a:rPr>
              <a:t>A poor credit history could cause these numbers to be higher for the borrower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up the number</a:t>
            </a:r>
            <a:r>
              <a:rPr lang="en-GB" dirty="0" smtClean="0"/>
              <a:t>: 200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20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BA2F7D"/>
                </a:solidFill>
              </a:rPr>
              <a:t>What are interest rates and fees</a:t>
            </a:r>
            <a:r>
              <a:rPr lang="en-US" sz="2800" dirty="0" smtClean="0">
                <a:solidFill>
                  <a:srgbClr val="BA2F7D"/>
                </a:solidFill>
              </a:rPr>
              <a:t>?</a:t>
            </a:r>
            <a:endParaRPr lang="en-US" sz="2800" dirty="0">
              <a:solidFill>
                <a:srgbClr val="BA2F7D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8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>
                <a:solidFill>
                  <a:srgbClr val="26478D"/>
                </a:solidFill>
              </a:rPr>
              <a:t>Forty-five is the most we get when asked for help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up the number</a:t>
            </a:r>
            <a:r>
              <a:rPr lang="en-GB" dirty="0" smtClean="0"/>
              <a:t>: 300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21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BA2F7D"/>
                </a:solidFill>
              </a:rPr>
              <a:t>How many days are allowed to process a credit dispute?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8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>
                <a:solidFill>
                  <a:srgbClr val="26478D"/>
                </a:solidFill>
              </a:rPr>
              <a:t>Approximately 40% consists of this record of yore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up the number</a:t>
            </a:r>
            <a:r>
              <a:rPr lang="en-GB" dirty="0" smtClean="0"/>
              <a:t>: 400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22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BA2F7D"/>
                </a:solidFill>
              </a:rPr>
              <a:t>What is payment history?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8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 smtClean="0">
                <a:solidFill>
                  <a:srgbClr val="26478D"/>
                </a:solidFill>
              </a:rPr>
              <a:t>A </a:t>
            </a:r>
            <a:r>
              <a:rPr lang="en-US" sz="2800" dirty="0">
                <a:solidFill>
                  <a:srgbClr val="26478D"/>
                </a:solidFill>
              </a:rPr>
              <a:t>request during this period yields a free credit report from Experian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up the number</a:t>
            </a:r>
            <a:r>
              <a:rPr lang="en-GB" dirty="0" smtClean="0"/>
              <a:t>: 500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23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BA2F7D"/>
                </a:solidFill>
              </a:rPr>
              <a:t>What is once every 12 months?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8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>
                <a:solidFill>
                  <a:srgbClr val="26478D"/>
                </a:solidFill>
              </a:rPr>
              <a:t>Enacted in 1970, this law specifies who may access a consumer’s credit report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Listen to what the man says</a:t>
            </a:r>
            <a:r>
              <a:rPr lang="en-GB" dirty="0" smtClean="0"/>
              <a:t>: </a:t>
            </a:r>
            <a:r>
              <a:rPr lang="en-GB" dirty="0"/>
              <a:t>1</a:t>
            </a:r>
            <a:r>
              <a:rPr lang="en-GB" dirty="0" smtClean="0"/>
              <a:t>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24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BA2F7D"/>
                </a:solidFill>
              </a:rPr>
              <a:t>What is the Fair Credit Reporting Act (FCRA)?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68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 smtClean="0">
                <a:solidFill>
                  <a:srgbClr val="26478D"/>
                </a:solidFill>
              </a:rPr>
              <a:t>While </a:t>
            </a:r>
            <a:r>
              <a:rPr lang="en-US" sz="2800" dirty="0">
                <a:solidFill>
                  <a:srgbClr val="26478D"/>
                </a:solidFill>
              </a:rPr>
              <a:t>identity thieves might be charged with a crime, the FRCA requires victims to be charged this for a file disclosure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Listen to what the man says</a:t>
            </a:r>
            <a:r>
              <a:rPr lang="en-GB" dirty="0" smtClean="0"/>
              <a:t>: 200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25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BA2F7D"/>
                </a:solidFill>
              </a:rPr>
              <a:t>What </a:t>
            </a:r>
            <a:r>
              <a:rPr lang="en-US" sz="2800" dirty="0" smtClean="0">
                <a:solidFill>
                  <a:srgbClr val="BA2F7D"/>
                </a:solidFill>
              </a:rPr>
              <a:t>is nothing?</a:t>
            </a:r>
            <a:endParaRPr lang="en-US" sz="2800" dirty="0">
              <a:solidFill>
                <a:srgbClr val="BA2F7D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1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>
                <a:solidFill>
                  <a:srgbClr val="26478D"/>
                </a:solidFill>
              </a:rPr>
              <a:t>Consumers who find inaccuracies in a report are allowed, by law, to do this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Listen to what the man says</a:t>
            </a:r>
            <a:r>
              <a:rPr lang="en-GB" dirty="0" smtClean="0"/>
              <a:t>: 300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26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BA2F7D"/>
                </a:solidFill>
              </a:rPr>
              <a:t>What </a:t>
            </a:r>
            <a:r>
              <a:rPr lang="en-US" sz="2800" dirty="0" smtClean="0">
                <a:solidFill>
                  <a:srgbClr val="BA2F7D"/>
                </a:solidFill>
              </a:rPr>
              <a:t>is file a dispute?</a:t>
            </a:r>
            <a:endParaRPr lang="en-US" sz="2800" dirty="0">
              <a:solidFill>
                <a:srgbClr val="BA2F7D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1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 smtClean="0">
                <a:solidFill>
                  <a:srgbClr val="26478D"/>
                </a:solidFill>
              </a:rPr>
              <a:t>This </a:t>
            </a:r>
            <a:r>
              <a:rPr lang="en-US" sz="2800" dirty="0">
                <a:solidFill>
                  <a:srgbClr val="26478D"/>
                </a:solidFill>
              </a:rPr>
              <a:t>federal agency enforces the FCRA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Listen to what the man says</a:t>
            </a:r>
            <a:r>
              <a:rPr lang="en-GB" dirty="0" smtClean="0"/>
              <a:t>: 400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27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BA2F7D"/>
                </a:solidFill>
              </a:rPr>
              <a:t>What is the Consumer Financial Protection Bureau (CFPB)?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1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>
                <a:solidFill>
                  <a:srgbClr val="26478D"/>
                </a:solidFill>
              </a:rPr>
              <a:t>Best known for requiring a free annual report, fraud protection may have been a more important element of this law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Listen to what the man says</a:t>
            </a:r>
            <a:r>
              <a:rPr lang="en-GB" dirty="0" smtClean="0"/>
              <a:t>: 500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28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BA2F7D"/>
                </a:solidFill>
              </a:rPr>
              <a:t>What is the Fair and Accurate Credit Transactions Act (FACT Act or FACTA)?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1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>
                <a:solidFill>
                  <a:srgbClr val="26478D"/>
                </a:solidFill>
              </a:rPr>
              <a:t>A victim of identity theft is entitled</a:t>
            </a:r>
          </a:p>
          <a:p>
            <a:r>
              <a:rPr lang="en-US" sz="2800" dirty="0" smtClean="0">
                <a:solidFill>
                  <a:srgbClr val="26478D"/>
                </a:solidFill>
              </a:rPr>
              <a:t>to </a:t>
            </a:r>
            <a:r>
              <a:rPr lang="en-US" sz="2800" dirty="0">
                <a:solidFill>
                  <a:srgbClr val="26478D"/>
                </a:solidFill>
              </a:rPr>
              <a:t>this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Ask me why</a:t>
            </a:r>
            <a:r>
              <a:rPr lang="en-GB" dirty="0" smtClean="0"/>
              <a:t>: </a:t>
            </a:r>
            <a:r>
              <a:rPr lang="en-GB" dirty="0"/>
              <a:t>1</a:t>
            </a:r>
            <a:r>
              <a:rPr lang="en-GB" dirty="0" smtClean="0"/>
              <a:t>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29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BA2F7D"/>
                </a:solidFill>
              </a:rPr>
              <a:t>What is a free credit report?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68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036208"/>
              </p:ext>
            </p:extLst>
          </p:nvPr>
        </p:nvGraphicFramePr>
        <p:xfrm>
          <a:off x="304800" y="508000"/>
          <a:ext cx="11159322" cy="7584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9887"/>
                <a:gridCol w="1859887"/>
                <a:gridCol w="1859887"/>
                <a:gridCol w="1859887"/>
                <a:gridCol w="1859887"/>
                <a:gridCol w="1859887"/>
              </a:tblGrid>
              <a:tr h="1277875">
                <a:tc>
                  <a:txBody>
                    <a:bodyPr/>
                    <a:lstStyle/>
                    <a:p>
                      <a:pPr algn="ctr"/>
                      <a:r>
                        <a:rPr lang="en-US" sz="2700" b="0" i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Hello, Goodbye</a:t>
                      </a:r>
                      <a:endParaRPr lang="en-US" sz="2700" b="0" i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i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Every Little Thing</a:t>
                      </a:r>
                      <a:endParaRPr lang="en-US" sz="2700" b="0" i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i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Helter, Skelter</a:t>
                      </a:r>
                      <a:endParaRPr lang="en-US" sz="2700" b="0" i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i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Look Up the Number</a:t>
                      </a:r>
                      <a:endParaRPr lang="en-US" sz="2700" b="0" i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i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Listen to What the Man Says</a:t>
                      </a:r>
                      <a:endParaRPr lang="en-US" sz="2700" b="0" i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i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Ask Me Why</a:t>
                      </a:r>
                      <a:endParaRPr lang="en-US" sz="2700" b="0" i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0070C0"/>
                    </a:solidFill>
                  </a:tcPr>
                </a:tc>
              </a:tr>
              <a:tr h="933279">
                <a:tc>
                  <a:txBody>
                    <a:bodyPr/>
                    <a:lstStyle/>
                    <a:p>
                      <a:pPr algn="ctr"/>
                      <a:r>
                        <a:rPr lang="en-US" sz="1900" b="0" i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When</a:t>
                      </a:r>
                      <a:r>
                        <a:rPr lang="en-US" sz="1900" b="0" i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information is or is not deleted from a CR</a:t>
                      </a:r>
                      <a:endParaRPr lang="en-US" sz="1900" b="0" i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What you will and will</a:t>
                      </a:r>
                      <a:r>
                        <a:rPr lang="en-US" sz="1900" b="0" i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not find in a CR</a:t>
                      </a:r>
                      <a:endParaRPr lang="en-US" sz="1900" b="0" i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CR </a:t>
                      </a:r>
                      <a:r>
                        <a:rPr lang="en-US" sz="1900" b="0" i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myths</a:t>
                      </a:r>
                      <a:endParaRPr lang="en-US" sz="1900" b="0" i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Credit scores and other CR related numbers</a:t>
                      </a:r>
                      <a:endParaRPr lang="en-US" sz="1900" b="0" i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CR laws</a:t>
                      </a:r>
                      <a:endParaRPr lang="en-US" sz="1900" b="0" i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Permissible reasons to obtain a CR</a:t>
                      </a:r>
                      <a:endParaRPr lang="en-US" sz="1900" b="0" i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60960" marB="60960" anchor="ctr"/>
                </a:tc>
              </a:tr>
              <a:tr h="1047498">
                <a:tc>
                  <a:txBody>
                    <a:bodyPr/>
                    <a:lstStyle/>
                    <a:p>
                      <a:pPr algn="ctr"/>
                      <a:r>
                        <a:rPr lang="en-US" sz="4300" b="0" u="none" dirty="0" smtClean="0">
                          <a:solidFill>
                            <a:schemeClr val="tx1"/>
                          </a:solidFill>
                          <a:latin typeface="+mn-lt"/>
                          <a:hlinkClick r:id="rId3" action="ppaction://hlinksldjump"/>
                        </a:rPr>
                        <a:t>100</a:t>
                      </a:r>
                      <a:endParaRPr lang="en-US" sz="4300" b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hlinkClick r:id="rId4" action="ppaction://hlinksldjump"/>
                        </a:rPr>
                        <a:t>100</a:t>
                      </a:r>
                      <a:endParaRPr lang="en-US" sz="4300" b="1" u="sng" dirty="0">
                        <a:solidFill>
                          <a:schemeClr val="bg1">
                            <a:lumMod val="6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hlinkClick r:id="rId5" action="ppaction://hlinksldjump"/>
                        </a:rPr>
                        <a:t>100</a:t>
                      </a:r>
                      <a:endParaRPr lang="en-US" sz="4300" b="1" u="sng" dirty="0">
                        <a:solidFill>
                          <a:schemeClr val="bg1">
                            <a:lumMod val="6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hlinkClick r:id="rId6" action="ppaction://hlinksldjump"/>
                        </a:rPr>
                        <a:t>100</a:t>
                      </a:r>
                      <a:endParaRPr lang="en-US" sz="4300" b="1" u="sng" dirty="0">
                        <a:solidFill>
                          <a:schemeClr val="bg1">
                            <a:lumMod val="6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hlinkClick r:id="rId7" action="ppaction://hlinksldjump"/>
                        </a:rPr>
                        <a:t>100</a:t>
                      </a:r>
                      <a:endParaRPr lang="en-US" sz="4300" b="1" u="sng" dirty="0">
                        <a:solidFill>
                          <a:schemeClr val="bg1">
                            <a:lumMod val="6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b="0" u="sng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hlinkClick r:id="rId8" action="ppaction://hlinksldjump"/>
                        </a:rPr>
                        <a:t>100</a:t>
                      </a:r>
                      <a:endParaRPr lang="en-US" sz="4300" b="0" u="sng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/>
                </a:tc>
              </a:tr>
              <a:tr h="1047498"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9" action="ppaction://hlinksldjump"/>
                        </a:rPr>
                        <a:t>200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10" action="ppaction://hlinksldjump"/>
                        </a:rPr>
                        <a:t>200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11" action="ppaction://hlinksldjump"/>
                        </a:rPr>
                        <a:t>200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12" action="ppaction://hlinksldjump"/>
                        </a:rPr>
                        <a:t>200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13" action="ppaction://hlinksldjump"/>
                        </a:rPr>
                        <a:t>200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b="0" i="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hlinkClick r:id="rId14" action="ppaction://hlinksldjump"/>
                        </a:rPr>
                        <a:t>200</a:t>
                      </a:r>
                      <a:endParaRPr lang="en-US" sz="4300" b="0" i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/>
                </a:tc>
              </a:tr>
              <a:tr h="1047498"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15" action="ppaction://hlinksldjump"/>
                        </a:rPr>
                        <a:t>300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16" action="ppaction://hlinksldjump"/>
                        </a:rPr>
                        <a:t>300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17" action="ppaction://hlinksldjump"/>
                        </a:rPr>
                        <a:t>300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18" action="ppaction://hlinksldjump"/>
                        </a:rPr>
                        <a:t>300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19" action="ppaction://hlinksldjump"/>
                        </a:rPr>
                        <a:t>300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b="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hlinkClick r:id="rId20" action="ppaction://hlinksldjump"/>
                        </a:rPr>
                        <a:t>300</a:t>
                      </a:r>
                      <a:endParaRPr lang="en-US" sz="43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/>
                </a:tc>
              </a:tr>
              <a:tr h="1047498"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21" action="ppaction://hlinksldjump"/>
                        </a:rPr>
                        <a:t>400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22" action="ppaction://hlinksldjump"/>
                        </a:rPr>
                        <a:t>400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23" action="ppaction://hlinksldjump"/>
                        </a:rPr>
                        <a:t>400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24" action="ppaction://hlinksldjump"/>
                        </a:rPr>
                        <a:t>400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25" action="ppaction://hlinksldjump"/>
                        </a:rPr>
                        <a:t>400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b="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hlinkClick r:id="rId26" action="ppaction://hlinksldjump"/>
                        </a:rPr>
                        <a:t>400</a:t>
                      </a:r>
                      <a:endParaRPr lang="en-US" sz="43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/>
                </a:tc>
              </a:tr>
              <a:tr h="1047498"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27" action="ppaction://hlinksldjump"/>
                        </a:rPr>
                        <a:t>500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27" action="ppaction://hlinksldjump"/>
                        </a:rPr>
                        <a:t>500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28" action="ppaction://hlinksldjump"/>
                        </a:rPr>
                        <a:t>500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29" action="ppaction://hlinksldjump"/>
                        </a:rPr>
                        <a:t>500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30" action="ppaction://hlinksldjump"/>
                        </a:rPr>
                        <a:t>500</a:t>
                      </a:r>
                      <a:endParaRPr lang="en-US" sz="43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Demi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b="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hlinkClick r:id="rId31" action="ppaction://hlinksldjump"/>
                        </a:rPr>
                        <a:t>500</a:t>
                      </a:r>
                      <a:endParaRPr lang="en-US" sz="43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1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 smtClean="0">
                <a:solidFill>
                  <a:srgbClr val="26478D"/>
                </a:solidFill>
              </a:rPr>
              <a:t>Under </a:t>
            </a:r>
            <a:r>
              <a:rPr lang="en-US" sz="2800" dirty="0">
                <a:solidFill>
                  <a:srgbClr val="26478D"/>
                </a:solidFill>
              </a:rPr>
              <a:t>the FCRA, consumer reporting agencies must do this to inaccurate, incomplete or unverifiable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Ask me why</a:t>
            </a:r>
            <a:r>
              <a:rPr lang="en-GB" dirty="0" smtClean="0"/>
              <a:t>: 200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30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BA2F7D"/>
                </a:solidFill>
              </a:rPr>
              <a:t>What is </a:t>
            </a:r>
            <a:r>
              <a:rPr lang="en-US" sz="2800" dirty="0" smtClean="0">
                <a:solidFill>
                  <a:srgbClr val="BA2F7D"/>
                </a:solidFill>
              </a:rPr>
              <a:t>remove or correct?</a:t>
            </a:r>
            <a:endParaRPr lang="en-US" sz="2800" dirty="0">
              <a:solidFill>
                <a:srgbClr val="BA2F7D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8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 smtClean="0">
                <a:solidFill>
                  <a:srgbClr val="26478D"/>
                </a:solidFill>
              </a:rPr>
              <a:t>This </a:t>
            </a:r>
            <a:r>
              <a:rPr lang="en-US" sz="2800" dirty="0">
                <a:solidFill>
                  <a:srgbClr val="26478D"/>
                </a:solidFill>
              </a:rPr>
              <a:t>is by far the most common reason a report is procured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Ask me why</a:t>
            </a:r>
            <a:r>
              <a:rPr lang="en-GB" dirty="0" smtClean="0"/>
              <a:t>: 300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31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BA2F7D"/>
                </a:solidFill>
              </a:rPr>
              <a:t>What is opening a new credit account or offering credit?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8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 smtClean="0">
                <a:solidFill>
                  <a:srgbClr val="26478D"/>
                </a:solidFill>
              </a:rPr>
              <a:t>Underwriters </a:t>
            </a:r>
            <a:r>
              <a:rPr lang="en-US" sz="2800" dirty="0">
                <a:solidFill>
                  <a:srgbClr val="26478D"/>
                </a:solidFill>
              </a:rPr>
              <a:t>in this industry may use credit reports to assess risk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Ask me why</a:t>
            </a:r>
            <a:r>
              <a:rPr lang="en-GB" dirty="0" smtClean="0"/>
              <a:t>: 400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32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BA2F7D"/>
                </a:solidFill>
              </a:rPr>
              <a:t>What is </a:t>
            </a:r>
            <a:r>
              <a:rPr lang="en-US" sz="2800" dirty="0" smtClean="0">
                <a:solidFill>
                  <a:srgbClr val="BA2F7D"/>
                </a:solidFill>
              </a:rPr>
              <a:t>insurance?</a:t>
            </a:r>
            <a:endParaRPr lang="en-US" sz="2800" dirty="0">
              <a:solidFill>
                <a:srgbClr val="BA2F7D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8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 smtClean="0">
                <a:solidFill>
                  <a:srgbClr val="26478D"/>
                </a:solidFill>
              </a:rPr>
              <a:t>This </a:t>
            </a:r>
            <a:r>
              <a:rPr lang="en-US" sz="2800" dirty="0">
                <a:solidFill>
                  <a:srgbClr val="26478D"/>
                </a:solidFill>
              </a:rPr>
              <a:t>official ruling by a judge gives others access to a credit report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Ask me why</a:t>
            </a:r>
            <a:r>
              <a:rPr lang="en-GB" dirty="0" smtClean="0"/>
              <a:t>: 500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33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BA2F7D"/>
                </a:solidFill>
              </a:rPr>
              <a:t>What is a </a:t>
            </a:r>
            <a:r>
              <a:rPr lang="en-US" sz="2800" dirty="0" smtClean="0">
                <a:solidFill>
                  <a:srgbClr val="BA2F7D"/>
                </a:solidFill>
              </a:rPr>
              <a:t>court order?</a:t>
            </a:r>
            <a:endParaRPr lang="en-US" sz="2800" dirty="0">
              <a:solidFill>
                <a:srgbClr val="BA2F7D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8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200" y="812800"/>
            <a:ext cx="10972800" cy="1928733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117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Double It!</a:t>
            </a:r>
            <a:endParaRPr lang="en-US" sz="117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4978400" y="3352800"/>
            <a:ext cx="2235200" cy="1219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9347200" y="8475134"/>
            <a:ext cx="2844800" cy="486833"/>
          </a:xfrm>
          <a:prstGeom prst="rect">
            <a:avLst/>
          </a:prstGeom>
        </p:spPr>
        <p:txBody>
          <a:bodyPr/>
          <a:lstStyle/>
          <a:p>
            <a:fld id="{672D9F60-F67A-4B4E-BDF8-37902935806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4985983"/>
            <a:ext cx="9753600" cy="252376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000" dirty="0">
                <a:solidFill>
                  <a:srgbClr val="26478D"/>
                </a:solidFill>
              </a:rPr>
              <a:t>Decide how many of the points you already have you wish to wager. </a:t>
            </a:r>
            <a:br>
              <a:rPr lang="en-US" sz="2000" dirty="0">
                <a:solidFill>
                  <a:srgbClr val="26478D"/>
                </a:solidFill>
              </a:rPr>
            </a:br>
            <a:endParaRPr lang="en-US" sz="2000" dirty="0" smtClean="0">
              <a:solidFill>
                <a:srgbClr val="26478D"/>
              </a:solidFill>
            </a:endParaRPr>
          </a:p>
          <a:p>
            <a:pPr algn="ctr"/>
            <a:r>
              <a:rPr lang="en-US" sz="2000" dirty="0" smtClean="0">
                <a:solidFill>
                  <a:srgbClr val="26478D"/>
                </a:solidFill>
              </a:rPr>
              <a:t>If </a:t>
            </a:r>
            <a:r>
              <a:rPr lang="en-US" sz="2000" dirty="0">
                <a:solidFill>
                  <a:srgbClr val="26478D"/>
                </a:solidFill>
              </a:rPr>
              <a:t>you get the question correct, you will earn double the points you </a:t>
            </a:r>
            <a:r>
              <a:rPr lang="en-US" sz="2000" dirty="0" smtClean="0">
                <a:solidFill>
                  <a:srgbClr val="26478D"/>
                </a:solidFill>
              </a:rPr>
              <a:t>wagered.</a:t>
            </a:r>
          </a:p>
          <a:p>
            <a:pPr algn="ctr"/>
            <a:endParaRPr lang="en-US" sz="2000" dirty="0" smtClean="0">
              <a:solidFill>
                <a:srgbClr val="26478D"/>
              </a:solidFill>
            </a:endParaRPr>
          </a:p>
          <a:p>
            <a:pPr algn="ctr"/>
            <a:r>
              <a:rPr lang="en-US" sz="2000" dirty="0" smtClean="0">
                <a:solidFill>
                  <a:srgbClr val="26478D"/>
                </a:solidFill>
              </a:rPr>
              <a:t>If </a:t>
            </a:r>
            <a:r>
              <a:rPr lang="en-US" sz="2000" dirty="0">
                <a:solidFill>
                  <a:srgbClr val="26478D"/>
                </a:solidFill>
              </a:rPr>
              <a:t>you get the question incorrect, you will lose the points you wagered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 algn="ctr"/>
            <a:endParaRPr lang="en-US" sz="2800" dirty="0" smtClean="0">
              <a:solidFill>
                <a:srgbClr val="BA2F7D"/>
              </a:solidFill>
            </a:endParaRPr>
          </a:p>
          <a:p>
            <a:pPr algn="ctr"/>
            <a:r>
              <a:rPr lang="en-US" sz="2800" dirty="0" smtClean="0">
                <a:solidFill>
                  <a:srgbClr val="BA2F7D"/>
                </a:solidFill>
              </a:rPr>
              <a:t>Good </a:t>
            </a:r>
            <a:r>
              <a:rPr lang="en-US" sz="2800" dirty="0">
                <a:solidFill>
                  <a:srgbClr val="BA2F7D"/>
                </a:solidFill>
              </a:rPr>
              <a:t>luck!</a:t>
            </a:r>
          </a:p>
        </p:txBody>
      </p:sp>
    </p:spTree>
    <p:extLst>
      <p:ext uri="{BB962C8B-B14F-4D97-AF65-F5344CB8AC3E}">
        <p14:creationId xmlns:p14="http://schemas.microsoft.com/office/powerpoint/2010/main" val="217372317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200" y="812800"/>
            <a:ext cx="10972800" cy="1928733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117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117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Double It!</a:t>
            </a:r>
            <a:endParaRPr lang="en-US" sz="117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Action Button: Forward or Next 3">
            <a:hlinkClick r:id="rId3" action="ppaction://hlinksldjump" highlightClick="1"/>
          </p:cNvPr>
          <p:cNvSpPr/>
          <p:nvPr/>
        </p:nvSpPr>
        <p:spPr>
          <a:xfrm>
            <a:off x="4978400" y="3352800"/>
            <a:ext cx="2235200" cy="11176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9347200" y="8475134"/>
            <a:ext cx="2844800" cy="486833"/>
          </a:xfrm>
          <a:prstGeom prst="rect">
            <a:avLst/>
          </a:prstGeom>
        </p:spPr>
        <p:txBody>
          <a:bodyPr/>
          <a:lstStyle/>
          <a:p>
            <a:fld id="{672D9F60-F67A-4B4E-BDF8-37902935806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4985983"/>
            <a:ext cx="9753600" cy="252376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000" dirty="0">
                <a:solidFill>
                  <a:srgbClr val="26478D"/>
                </a:solidFill>
              </a:rPr>
              <a:t>Decide how many of the points you already have you wish to wager. </a:t>
            </a:r>
            <a:br>
              <a:rPr lang="en-US" sz="2000" dirty="0">
                <a:solidFill>
                  <a:srgbClr val="26478D"/>
                </a:solidFill>
              </a:rPr>
            </a:br>
            <a:endParaRPr lang="en-US" sz="2000" dirty="0" smtClean="0">
              <a:solidFill>
                <a:srgbClr val="26478D"/>
              </a:solidFill>
            </a:endParaRPr>
          </a:p>
          <a:p>
            <a:pPr algn="ctr"/>
            <a:r>
              <a:rPr lang="en-US" sz="2000" dirty="0" smtClean="0">
                <a:solidFill>
                  <a:srgbClr val="26478D"/>
                </a:solidFill>
              </a:rPr>
              <a:t>If </a:t>
            </a:r>
            <a:r>
              <a:rPr lang="en-US" sz="2000" dirty="0">
                <a:solidFill>
                  <a:srgbClr val="26478D"/>
                </a:solidFill>
              </a:rPr>
              <a:t>you get the question correct, you will earn double the points you </a:t>
            </a:r>
            <a:r>
              <a:rPr lang="en-US" sz="2000" dirty="0" smtClean="0">
                <a:solidFill>
                  <a:srgbClr val="26478D"/>
                </a:solidFill>
              </a:rPr>
              <a:t>wagered.</a:t>
            </a:r>
          </a:p>
          <a:p>
            <a:pPr algn="ctr"/>
            <a:endParaRPr lang="en-US" sz="2000" dirty="0" smtClean="0">
              <a:solidFill>
                <a:srgbClr val="26478D"/>
              </a:solidFill>
            </a:endParaRPr>
          </a:p>
          <a:p>
            <a:pPr algn="ctr"/>
            <a:r>
              <a:rPr lang="en-US" sz="2000" dirty="0" smtClean="0">
                <a:solidFill>
                  <a:srgbClr val="26478D"/>
                </a:solidFill>
              </a:rPr>
              <a:t>If </a:t>
            </a:r>
            <a:r>
              <a:rPr lang="en-US" sz="2000" dirty="0">
                <a:solidFill>
                  <a:srgbClr val="26478D"/>
                </a:solidFill>
              </a:rPr>
              <a:t>you get the question incorrect, you will lose the points you wagered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 algn="ctr"/>
            <a:endParaRPr lang="en-US" sz="2800" dirty="0" smtClean="0">
              <a:solidFill>
                <a:srgbClr val="BA2F7D"/>
              </a:solidFill>
            </a:endParaRPr>
          </a:p>
          <a:p>
            <a:pPr algn="ctr"/>
            <a:r>
              <a:rPr lang="en-US" sz="2800" dirty="0" smtClean="0">
                <a:solidFill>
                  <a:srgbClr val="BA2F7D"/>
                </a:solidFill>
              </a:rPr>
              <a:t>Good </a:t>
            </a:r>
            <a:r>
              <a:rPr lang="en-US" sz="2800" dirty="0">
                <a:solidFill>
                  <a:srgbClr val="BA2F7D"/>
                </a:solidFill>
              </a:rPr>
              <a:t>luck!</a:t>
            </a:r>
          </a:p>
        </p:txBody>
      </p:sp>
    </p:spTree>
    <p:extLst>
      <p:ext uri="{BB962C8B-B14F-4D97-AF65-F5344CB8AC3E}">
        <p14:creationId xmlns:p14="http://schemas.microsoft.com/office/powerpoint/2010/main" val="387487820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8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GB" sz="2800" dirty="0" smtClean="0">
                <a:solidFill>
                  <a:srgbClr val="26478D"/>
                </a:solidFill>
              </a:rPr>
              <a:t>This data stays on a credit report indefinitely </a:t>
            </a:r>
            <a:endParaRPr lang="en-GB" sz="2800" dirty="0">
              <a:solidFill>
                <a:srgbClr val="26478D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Hello, Goodbye: 100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4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BA2F7D"/>
                </a:solidFill>
              </a:rPr>
              <a:t>What are open accounts with no negative history?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7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 smtClean="0">
                <a:solidFill>
                  <a:srgbClr val="26478D"/>
                </a:solidFill>
              </a:rPr>
              <a:t>Hard </a:t>
            </a:r>
            <a:r>
              <a:rPr lang="en-US" sz="2800" dirty="0">
                <a:solidFill>
                  <a:srgbClr val="26478D"/>
                </a:solidFill>
              </a:rPr>
              <a:t>or soft, these stay on a credit report for two years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Hello, Goodbye: 200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5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BA2F7D"/>
                </a:solidFill>
              </a:rPr>
              <a:t>What are credit inquiries?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6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>
                <a:solidFill>
                  <a:srgbClr val="26478D"/>
                </a:solidFill>
              </a:rPr>
              <a:t>Seven is usually a lucky number, but not in credit reporting. This point of dereliction determines when seven years begins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Hello, Goodbye: 300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6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BA2F7D"/>
                </a:solidFill>
              </a:rPr>
              <a:t>What is the original delinquency date?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6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>
                <a:solidFill>
                  <a:srgbClr val="26478D"/>
                </a:solidFill>
              </a:rPr>
              <a:t>Delinquent—then sold to a third party, these stay for 7 years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Hello, Goodbye: 400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7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BA2F7D"/>
                </a:solidFill>
              </a:rPr>
              <a:t>What are collection accounts?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6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>
                <a:solidFill>
                  <a:srgbClr val="26478D"/>
                </a:solidFill>
              </a:rPr>
              <a:t>In this case, 7 and 11 equals 10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Hello, Goodbye: 500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8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BA2F7D"/>
                </a:solidFill>
              </a:rPr>
              <a:t>How many years do bankruptcies stay on a credit report?</a:t>
            </a:r>
          </a:p>
          <a:p>
            <a:r>
              <a:rPr lang="en-US" sz="2800" dirty="0">
                <a:solidFill>
                  <a:srgbClr val="BA2F7D"/>
                </a:solidFill>
              </a:rPr>
              <a:t>Experian policy removes Chapter 13 at 7 years from filing.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6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001" y="2696633"/>
            <a:ext cx="5790910" cy="2237974"/>
          </a:xfrm>
        </p:spPr>
        <p:txBody>
          <a:bodyPr/>
          <a:lstStyle/>
          <a:p>
            <a:r>
              <a:rPr lang="en-US" sz="2800" dirty="0">
                <a:solidFill>
                  <a:srgbClr val="26478D"/>
                </a:solidFill>
              </a:rPr>
              <a:t>Gross or net, it is not included in a credit report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 little thing</a:t>
            </a:r>
            <a:r>
              <a:rPr lang="en-GB" dirty="0" smtClean="0"/>
              <a:t>: 100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B15A-4DF2-4D3F-B804-F1418BD7EF6F}" type="datetime1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Private and confidential    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12500" y="7785100"/>
            <a:ext cx="1079500" cy="215900"/>
          </a:xfrm>
          <a:prstGeom prst="rect">
            <a:avLst/>
          </a:prstGeom>
        </p:spPr>
        <p:txBody>
          <a:bodyPr/>
          <a:lstStyle/>
          <a:p>
            <a:fld id="{EF540DAE-C9AD-4AB7-834A-30F15928ADCF}" type="slidenum">
              <a:rPr lang="en-GB" smtClean="0"/>
              <a:t>9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50056" y="5245391"/>
            <a:ext cx="5790910" cy="22379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125" indent="-2190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47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230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BA2F7D"/>
                </a:solidFill>
              </a:rPr>
              <a:t>What is income?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9128" y="6797565"/>
            <a:ext cx="838200" cy="685800"/>
          </a:xfrm>
          <a:prstGeom prst="actionButtonHome">
            <a:avLst/>
          </a:prstGeom>
          <a:solidFill>
            <a:srgbClr val="477B84">
              <a:lumMod val="60000"/>
              <a:lumOff val="40000"/>
            </a:srgbClr>
          </a:solidFill>
          <a:ln w="25400" cap="flat" cmpd="sng" algn="ctr">
            <a:solidFill>
              <a:srgbClr val="7056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6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Experian">
      <a:dk1>
        <a:srgbClr val="575756"/>
      </a:dk1>
      <a:lt1>
        <a:srgbClr val="FFFFFF"/>
      </a:lt1>
      <a:dk2>
        <a:srgbClr val="000000"/>
      </a:dk2>
      <a:lt2>
        <a:srgbClr val="FFFFFF"/>
      </a:lt2>
      <a:accent1>
        <a:srgbClr val="26478D"/>
      </a:accent1>
      <a:accent2>
        <a:srgbClr val="632678"/>
      </a:accent2>
      <a:accent3>
        <a:srgbClr val="406EB3"/>
      </a:accent3>
      <a:accent4>
        <a:srgbClr val="BA2F7D"/>
      </a:accent4>
      <a:accent5>
        <a:srgbClr val="BB0048"/>
      </a:accent5>
      <a:accent6>
        <a:srgbClr val="E2A23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numCol="1" spcCol="151200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xperian_4_3" id="{1C500FDA-40D6-45C2-BD1E-6B2E47A2C40E}" vid="{4CCEB7B9-9F65-4953-BC6C-28648A289F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938EFEE84844CB63C83E13DAF26F0" ma:contentTypeVersion="0" ma:contentTypeDescription="Create a new document." ma:contentTypeScope="" ma:versionID="6c8505d413e736418944a1b6a09c141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365178-7019-4B03-9464-86F13A00EE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1E1047-4FA5-42DC-BEFA-522D986A99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0E031E0-4F01-417B-A27C-D01556D226A8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1203</Words>
  <Application>Microsoft Office PowerPoint</Application>
  <PresentationFormat>Custom</PresentationFormat>
  <Paragraphs>282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Tell me a question</vt:lpstr>
      <vt:lpstr>PowerPoint Presentation</vt:lpstr>
      <vt:lpstr>Hello, Goodbye: 100 </vt:lpstr>
      <vt:lpstr>Hello, Goodbye: 200 </vt:lpstr>
      <vt:lpstr>Hello, Goodbye: 300 </vt:lpstr>
      <vt:lpstr>Hello, Goodbye: 400 </vt:lpstr>
      <vt:lpstr>Hello, Goodbye: 500 </vt:lpstr>
      <vt:lpstr>Every little thing: 100 </vt:lpstr>
      <vt:lpstr>Every little thing: 200</vt:lpstr>
      <vt:lpstr>Every little thing: 300 </vt:lpstr>
      <vt:lpstr>Every little thing: 400 </vt:lpstr>
      <vt:lpstr>Every little thing: 500 </vt:lpstr>
      <vt:lpstr>Helter, Skelter: 100 </vt:lpstr>
      <vt:lpstr>Helter, Skelter: 200 </vt:lpstr>
      <vt:lpstr>Helter, Skelter: 300 </vt:lpstr>
      <vt:lpstr>Helter, Skelter: 400 </vt:lpstr>
      <vt:lpstr>Helter, Skelter: 500 </vt:lpstr>
      <vt:lpstr>Look up the number: 100 </vt:lpstr>
      <vt:lpstr>Look up the number: 200 </vt:lpstr>
      <vt:lpstr>Look up the number: 300 </vt:lpstr>
      <vt:lpstr>Look up the number: 400 </vt:lpstr>
      <vt:lpstr>Look up the number: 500 </vt:lpstr>
      <vt:lpstr>Listen to what the man says: 100 </vt:lpstr>
      <vt:lpstr>Listen to what the man says: 200 </vt:lpstr>
      <vt:lpstr>Listen to what the man says: 300 </vt:lpstr>
      <vt:lpstr>Listen to what the man says: 400 </vt:lpstr>
      <vt:lpstr>Listen to what the man says: 500 </vt:lpstr>
      <vt:lpstr>Ask me why: 100 </vt:lpstr>
      <vt:lpstr>Ask me why: 200 </vt:lpstr>
      <vt:lpstr>Ask me why: 300 </vt:lpstr>
      <vt:lpstr>Ask me why: 400 </vt:lpstr>
      <vt:lpstr>Ask me why: 500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Stacy</dc:creator>
  <cp:lastModifiedBy>Smith, Stacy</cp:lastModifiedBy>
  <cp:revision>20</cp:revision>
  <dcterms:modified xsi:type="dcterms:W3CDTF">2016-12-15T00:34:40Z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0x010100741938EFEE84844CB63C83E13DAF26F0</vt:lpwstr>
  </property>
</Properties>
</file>